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sldIdLst>
    <p:sldId id="256" r:id="rId2"/>
    <p:sldId id="772" r:id="rId3"/>
    <p:sldId id="768" r:id="rId4"/>
    <p:sldId id="572" r:id="rId5"/>
    <p:sldId id="748" r:id="rId6"/>
    <p:sldId id="749" r:id="rId7"/>
    <p:sldId id="750" r:id="rId8"/>
    <p:sldId id="751" r:id="rId9"/>
    <p:sldId id="753" r:id="rId10"/>
    <p:sldId id="747" r:id="rId11"/>
    <p:sldId id="773" r:id="rId12"/>
    <p:sldId id="769" r:id="rId13"/>
    <p:sldId id="762" r:id="rId14"/>
    <p:sldId id="775" r:id="rId15"/>
    <p:sldId id="764" r:id="rId16"/>
    <p:sldId id="766" r:id="rId17"/>
    <p:sldId id="770" r:id="rId18"/>
    <p:sldId id="735" r:id="rId19"/>
    <p:sldId id="776" r:id="rId20"/>
    <p:sldId id="742" r:id="rId21"/>
    <p:sldId id="729" r:id="rId22"/>
    <p:sldId id="777" r:id="rId23"/>
  </p:sldIdLst>
  <p:sldSz cx="12192000" cy="6858000"/>
  <p:notesSz cx="6858000" cy="9144000"/>
  <p:embeddedFontLst>
    <p:embeddedFont>
      <p:font typeface="Calibri" panose="020F0502020204030204" pitchFamily="34" charset="0"/>
      <p:regular r:id="rId25"/>
      <p:bold r:id="rId25"/>
      <p:italic r:id="rId25"/>
      <p:boldItalic r:id="rId25"/>
    </p:embeddedFont>
    <p:embeddedFont>
      <p:font typeface="Calibri Light" panose="020F0302020204030204" pitchFamily="34" charset="0"/>
      <p:regular r:id="rId25"/>
      <p:italic r:id="rId25"/>
    </p:embeddedFont>
    <p:embeddedFont>
      <p:font typeface="Filson Pro Regular" panose="02000000000000000000" charset="0"/>
      <p:regular r:id="rId26"/>
      <p:bold r:id="rId27"/>
      <p:italic r:id="rId28"/>
    </p:embeddedFont>
    <p:embeddedFont>
      <p:font typeface="Open Sans" panose="020B0606030504020204" pitchFamily="34" charset="0"/>
      <p:regular r:id="rId29"/>
      <p:bold r:id="rId30"/>
      <p:italic r:id="rId31"/>
      <p:boldItalic r:id="rId32"/>
    </p:embeddedFont>
    <p:embeddedFont>
      <p:font typeface="Open Sans Light" panose="020B0306030504020204" pitchFamily="34" charset="0"/>
      <p:regular r:id="rId25"/>
      <p:italic r:id="rId25"/>
    </p:embeddedFont>
    <p:embeddedFont>
      <p:font typeface="Verdana" panose="020B0604030504040204" pitchFamily="34" charset="0"/>
      <p:regular r:id="rId33"/>
      <p:bold r:id="rId34"/>
      <p:italic r:id="rId35"/>
      <p:boldItalic r:id="rId3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 id="2" name="Roland Roijackers" initials="RR" lastIdx="8" clrIdx="1">
    <p:extLst>
      <p:ext uri="{19B8F6BF-5375-455C-9EA6-DF929625EA0E}">
        <p15:presenceInfo xmlns:p15="http://schemas.microsoft.com/office/powerpoint/2012/main" userId="S-1-5-21-598890082-614740553-1482088203-6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477891"/>
    <a:srgbClr val="5D8795"/>
    <a:srgbClr val="E3DEB0"/>
    <a:srgbClr val="737373"/>
    <a:srgbClr val="D5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92231" autoAdjust="0"/>
  </p:normalViewPr>
  <p:slideViewPr>
    <p:cSldViewPr snapToGrid="0">
      <p:cViewPr varScale="1">
        <p:scale>
          <a:sx n="68" d="100"/>
          <a:sy n="68" d="100"/>
        </p:scale>
        <p:origin x="220"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NULL"/><Relationship Id="rId33" Type="http://schemas.openxmlformats.org/officeDocument/2006/relationships/font" Target="fonts/font8.fntdata"/><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26T12:42:24.270" idx="6">
    <p:pos x="4885" y="2967"/>
    <p:text>Misschien na de tijdlijn nog een algemene slide opnemen? Met de drie doelgroepen en het feit dat er een webinar is geweest met betrokken ambtenaren en dat de resultaten in deze presentatie zijn meegenomen.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EDD04-362F-8645-8EA6-F485B425C5E6}" type="datetimeFigureOut">
              <a:rPr lang="en-US" smtClean="0"/>
              <a:t>4/28/2021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45B76-E778-4E46-9E56-DD6303079263}" type="slidenum">
              <a:rPr lang="en-US" smtClean="0"/>
              <a:t>‹nr.›</a:t>
            </a:fld>
            <a:endParaRPr lang="en-US"/>
          </a:p>
        </p:txBody>
      </p:sp>
    </p:spTree>
    <p:extLst>
      <p:ext uri="{BB962C8B-B14F-4D97-AF65-F5344CB8AC3E}">
        <p14:creationId xmlns:p14="http://schemas.microsoft.com/office/powerpoint/2010/main" val="385124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45B76-E778-4E46-9E56-DD6303079263}" type="slidenum">
              <a:rPr lang="en-US" smtClean="0"/>
              <a:t>1</a:t>
            </a:fld>
            <a:endParaRPr lang="en-US"/>
          </a:p>
        </p:txBody>
      </p:sp>
    </p:spTree>
    <p:extLst>
      <p:ext uri="{BB962C8B-B14F-4D97-AF65-F5344CB8AC3E}">
        <p14:creationId xmlns:p14="http://schemas.microsoft.com/office/powerpoint/2010/main" val="216250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Concept RES 1.0 stellen we een </a:t>
            </a:r>
            <a:r>
              <a:rPr lang="nl-NL" dirty="0" err="1"/>
              <a:t>negen-tal</a:t>
            </a:r>
            <a:r>
              <a:rPr lang="nl-NL" dirty="0"/>
              <a:t> modules voor, voor de doelgroep Bedrijven”</a:t>
            </a:r>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14</a:t>
            </a:fld>
            <a:endParaRPr lang="en-US"/>
          </a:p>
        </p:txBody>
      </p:sp>
    </p:spTree>
    <p:extLst>
      <p:ext uri="{BB962C8B-B14F-4D97-AF65-F5344CB8AC3E}">
        <p14:creationId xmlns:p14="http://schemas.microsoft.com/office/powerpoint/2010/main" val="217843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Concept RES 1.0 stellen we een </a:t>
            </a:r>
            <a:r>
              <a:rPr lang="nl-NL" dirty="0" err="1"/>
              <a:t>negen-tal</a:t>
            </a:r>
            <a:r>
              <a:rPr lang="nl-NL" dirty="0"/>
              <a:t> modules voor, voor de doelgroep Bedrijven”</a:t>
            </a:r>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19</a:t>
            </a:fld>
            <a:endParaRPr lang="en-US"/>
          </a:p>
        </p:txBody>
      </p:sp>
    </p:spTree>
    <p:extLst>
      <p:ext uri="{BB962C8B-B14F-4D97-AF65-F5344CB8AC3E}">
        <p14:creationId xmlns:p14="http://schemas.microsoft.com/office/powerpoint/2010/main" val="90132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Filson Pro Regular" panose="02000000000000000000" pitchFamily="50" charset="0"/>
                <a:ea typeface="+mn-ea"/>
                <a:cs typeface="+mn-cs"/>
              </a:rPr>
              <a:t>Hoe is de relatie tussen de energiecoach en andere partners?</a:t>
            </a:r>
          </a:p>
          <a:p>
            <a:r>
              <a:rPr lang="nl-NL" sz="1200" kern="1200" dirty="0">
                <a:solidFill>
                  <a:schemeClr val="tx1"/>
                </a:solidFill>
                <a:effectLst/>
                <a:latin typeface="Filson Pro Regular" panose="02000000000000000000" pitchFamily="50" charset="0"/>
                <a:ea typeface="+mn-ea"/>
                <a:cs typeface="+mn-cs"/>
              </a:rPr>
              <a:t>Afhankelijk van hoe je dit organiseert zijn er diverse partijen denkbaar die de coaches faciliteren. </a:t>
            </a:r>
          </a:p>
          <a:p>
            <a:pPr lvl="0"/>
            <a:r>
              <a:rPr lang="nl-NL" sz="1200" kern="1200" dirty="0">
                <a:solidFill>
                  <a:schemeClr val="tx1"/>
                </a:solidFill>
                <a:effectLst/>
                <a:latin typeface="Filson Pro Regular" panose="02000000000000000000" pitchFamily="50" charset="0"/>
                <a:ea typeface="+mn-ea"/>
                <a:cs typeface="+mn-cs"/>
              </a:rPr>
              <a:t>De </a:t>
            </a:r>
            <a:r>
              <a:rPr lang="nl-NL" sz="1200" b="1" kern="1200" dirty="0">
                <a:solidFill>
                  <a:schemeClr val="tx1"/>
                </a:solidFill>
                <a:effectLst/>
                <a:latin typeface="Filson Pro Regular" panose="02000000000000000000" pitchFamily="50" charset="0"/>
                <a:ea typeface="+mn-ea"/>
                <a:cs typeface="+mn-cs"/>
              </a:rPr>
              <a:t>gemeente</a:t>
            </a:r>
            <a:r>
              <a:rPr lang="nl-NL" sz="1200" kern="1200" dirty="0">
                <a:solidFill>
                  <a:schemeClr val="tx1"/>
                </a:solidFill>
                <a:effectLst/>
                <a:latin typeface="Filson Pro Regular" panose="02000000000000000000" pitchFamily="50" charset="0"/>
                <a:ea typeface="+mn-ea"/>
                <a:cs typeface="+mn-cs"/>
              </a:rPr>
              <a:t> zelf en de </a:t>
            </a:r>
            <a:r>
              <a:rPr lang="nl-NL" sz="1200" b="1" kern="1200" dirty="0">
                <a:solidFill>
                  <a:schemeClr val="tx1"/>
                </a:solidFill>
                <a:effectLst/>
                <a:latin typeface="Filson Pro Regular" panose="02000000000000000000" pitchFamily="50" charset="0"/>
                <a:ea typeface="+mn-ea"/>
                <a:cs typeface="+mn-cs"/>
              </a:rPr>
              <a:t>woningbouwcorporaties</a:t>
            </a:r>
            <a:r>
              <a:rPr lang="nl-NL" sz="1200" kern="1200" dirty="0">
                <a:solidFill>
                  <a:schemeClr val="tx1"/>
                </a:solidFill>
                <a:effectLst/>
                <a:latin typeface="Filson Pro Regular" panose="02000000000000000000" pitchFamily="50" charset="0"/>
                <a:ea typeface="+mn-ea"/>
                <a:cs typeface="+mn-cs"/>
              </a:rPr>
              <a:t>, die een regisserende rol kunnen hebben, bijvoorbeeld in het werven van coaches om de onafhankelijkheid van de coaches te borgen. Maar ook belangrijk zijn om de coaches onder de aandacht te brengen bij de inwoners en bij hun huurders. </a:t>
            </a:r>
          </a:p>
          <a:p>
            <a:pPr lvl="0"/>
            <a:r>
              <a:rPr lang="nl-NL" sz="1200" kern="1200" dirty="0">
                <a:solidFill>
                  <a:schemeClr val="tx1"/>
                </a:solidFill>
                <a:effectLst/>
                <a:latin typeface="Filson Pro Regular" panose="02000000000000000000" pitchFamily="50" charset="0"/>
                <a:ea typeface="+mn-ea"/>
                <a:cs typeface="+mn-cs"/>
              </a:rPr>
              <a:t>De </a:t>
            </a:r>
            <a:r>
              <a:rPr lang="nl-NL" sz="1200" b="1" kern="1200" dirty="0">
                <a:solidFill>
                  <a:schemeClr val="tx1"/>
                </a:solidFill>
                <a:effectLst/>
                <a:latin typeface="Filson Pro Regular" panose="02000000000000000000" pitchFamily="50" charset="0"/>
                <a:ea typeface="+mn-ea"/>
                <a:cs typeface="+mn-cs"/>
              </a:rPr>
              <a:t>lokale energiecoöperatie</a:t>
            </a:r>
            <a:r>
              <a:rPr lang="nl-NL" sz="1200" kern="1200" dirty="0">
                <a:solidFill>
                  <a:schemeClr val="tx1"/>
                </a:solidFill>
                <a:effectLst/>
                <a:latin typeface="Filson Pro Regular" panose="02000000000000000000" pitchFamily="50" charset="0"/>
                <a:ea typeface="+mn-ea"/>
                <a:cs typeface="+mn-cs"/>
              </a:rPr>
              <a:t>, die mogelijk ook coaches werft, of zelfs opleidt, en natuurlijk bewoners in contact brengt met de coaches. </a:t>
            </a:r>
          </a:p>
          <a:p>
            <a:pPr lvl="0"/>
            <a:r>
              <a:rPr lang="nl-NL" sz="1200" kern="1200" dirty="0">
                <a:solidFill>
                  <a:schemeClr val="tx1"/>
                </a:solidFill>
                <a:effectLst/>
                <a:latin typeface="Filson Pro Regular" panose="02000000000000000000" pitchFamily="50" charset="0"/>
                <a:ea typeface="+mn-ea"/>
                <a:cs typeface="+mn-cs"/>
              </a:rPr>
              <a:t>Het lokale </a:t>
            </a:r>
            <a:r>
              <a:rPr lang="nl-NL" sz="1200" b="1" kern="1200" dirty="0">
                <a:solidFill>
                  <a:schemeClr val="tx1"/>
                </a:solidFill>
                <a:effectLst/>
                <a:latin typeface="Filson Pro Regular" panose="02000000000000000000" pitchFamily="50" charset="0"/>
                <a:ea typeface="+mn-ea"/>
                <a:cs typeface="+mn-cs"/>
              </a:rPr>
              <a:t>Energieloket</a:t>
            </a:r>
            <a:r>
              <a:rPr lang="nl-NL" sz="1200" kern="1200" dirty="0">
                <a:solidFill>
                  <a:schemeClr val="tx1"/>
                </a:solidFill>
                <a:effectLst/>
                <a:latin typeface="Filson Pro Regular" panose="02000000000000000000" pitchFamily="50" charset="0"/>
                <a:ea typeface="+mn-ea"/>
                <a:cs typeface="+mn-cs"/>
              </a:rPr>
              <a:t>, kan een belangrijke coördinerende rol vervullen. Bijvoorbeeld door de digitale agenda van de coaches te verzorgen en door bezoekers van het loket te wijzen op de energiecoaches. </a:t>
            </a:r>
          </a:p>
          <a:p>
            <a:pPr lvl="0"/>
            <a:endParaRPr lang="nl-NL" sz="1200" kern="1200" dirty="0">
              <a:solidFill>
                <a:schemeClr val="tx1"/>
              </a:solidFill>
              <a:effectLst/>
              <a:latin typeface="Filson Pro Regular" panose="02000000000000000000" pitchFamily="50" charset="0"/>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6B1721AB-B728-4E1C-B31C-C57983743F2E}" type="slidenum">
              <a:rPr lang="nl-NL" smtClean="0"/>
              <a:pPr/>
              <a:t>21</a:t>
            </a:fld>
            <a:endParaRPr lang="nl-NL" dirty="0"/>
          </a:p>
        </p:txBody>
      </p:sp>
    </p:spTree>
    <p:extLst>
      <p:ext uri="{BB962C8B-B14F-4D97-AF65-F5344CB8AC3E}">
        <p14:creationId xmlns:p14="http://schemas.microsoft.com/office/powerpoint/2010/main" val="62916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Filson Pro Regular" panose="02000000000000000000" pitchFamily="50" charset="0"/>
                <a:ea typeface="+mn-ea"/>
                <a:cs typeface="+mn-cs"/>
              </a:rPr>
              <a:t>Hoe is de relatie tussen de energiecoach en andere partners?</a:t>
            </a:r>
          </a:p>
          <a:p>
            <a:r>
              <a:rPr lang="nl-NL" sz="1200" kern="1200" dirty="0">
                <a:solidFill>
                  <a:schemeClr val="tx1"/>
                </a:solidFill>
                <a:effectLst/>
                <a:latin typeface="Filson Pro Regular" panose="02000000000000000000" pitchFamily="50" charset="0"/>
                <a:ea typeface="+mn-ea"/>
                <a:cs typeface="+mn-cs"/>
              </a:rPr>
              <a:t>Afhankelijk van hoe je dit organiseert zijn er diverse partijen denkbaar die de coaches faciliteren. </a:t>
            </a:r>
          </a:p>
          <a:p>
            <a:pPr lvl="0"/>
            <a:r>
              <a:rPr lang="nl-NL" sz="1200" kern="1200" dirty="0">
                <a:solidFill>
                  <a:schemeClr val="tx1"/>
                </a:solidFill>
                <a:effectLst/>
                <a:latin typeface="Filson Pro Regular" panose="02000000000000000000" pitchFamily="50" charset="0"/>
                <a:ea typeface="+mn-ea"/>
                <a:cs typeface="+mn-cs"/>
              </a:rPr>
              <a:t>De </a:t>
            </a:r>
            <a:r>
              <a:rPr lang="nl-NL" sz="1200" b="1" kern="1200" dirty="0">
                <a:solidFill>
                  <a:schemeClr val="tx1"/>
                </a:solidFill>
                <a:effectLst/>
                <a:latin typeface="Filson Pro Regular" panose="02000000000000000000" pitchFamily="50" charset="0"/>
                <a:ea typeface="+mn-ea"/>
                <a:cs typeface="+mn-cs"/>
              </a:rPr>
              <a:t>gemeente</a:t>
            </a:r>
            <a:r>
              <a:rPr lang="nl-NL" sz="1200" kern="1200" dirty="0">
                <a:solidFill>
                  <a:schemeClr val="tx1"/>
                </a:solidFill>
                <a:effectLst/>
                <a:latin typeface="Filson Pro Regular" panose="02000000000000000000" pitchFamily="50" charset="0"/>
                <a:ea typeface="+mn-ea"/>
                <a:cs typeface="+mn-cs"/>
              </a:rPr>
              <a:t> zelf en de </a:t>
            </a:r>
            <a:r>
              <a:rPr lang="nl-NL" sz="1200" b="1" kern="1200" dirty="0">
                <a:solidFill>
                  <a:schemeClr val="tx1"/>
                </a:solidFill>
                <a:effectLst/>
                <a:latin typeface="Filson Pro Regular" panose="02000000000000000000" pitchFamily="50" charset="0"/>
                <a:ea typeface="+mn-ea"/>
                <a:cs typeface="+mn-cs"/>
              </a:rPr>
              <a:t>woningbouwcorporaties</a:t>
            </a:r>
            <a:r>
              <a:rPr lang="nl-NL" sz="1200" kern="1200" dirty="0">
                <a:solidFill>
                  <a:schemeClr val="tx1"/>
                </a:solidFill>
                <a:effectLst/>
                <a:latin typeface="Filson Pro Regular" panose="02000000000000000000" pitchFamily="50" charset="0"/>
                <a:ea typeface="+mn-ea"/>
                <a:cs typeface="+mn-cs"/>
              </a:rPr>
              <a:t>, die een regisserende rol kunnen hebben, bijvoorbeeld in het werven van coaches om de onafhankelijkheid van de coaches te borgen. Maar ook belangrijk zijn om de coaches onder de aandacht te brengen bij de inwoners en bij hun huurders. </a:t>
            </a:r>
          </a:p>
          <a:p>
            <a:pPr lvl="0"/>
            <a:r>
              <a:rPr lang="nl-NL" sz="1200" kern="1200" dirty="0">
                <a:solidFill>
                  <a:schemeClr val="tx1"/>
                </a:solidFill>
                <a:effectLst/>
                <a:latin typeface="Filson Pro Regular" panose="02000000000000000000" pitchFamily="50" charset="0"/>
                <a:ea typeface="+mn-ea"/>
                <a:cs typeface="+mn-cs"/>
              </a:rPr>
              <a:t>De </a:t>
            </a:r>
            <a:r>
              <a:rPr lang="nl-NL" sz="1200" b="1" kern="1200" dirty="0">
                <a:solidFill>
                  <a:schemeClr val="tx1"/>
                </a:solidFill>
                <a:effectLst/>
                <a:latin typeface="Filson Pro Regular" panose="02000000000000000000" pitchFamily="50" charset="0"/>
                <a:ea typeface="+mn-ea"/>
                <a:cs typeface="+mn-cs"/>
              </a:rPr>
              <a:t>lokale energiecoöperatie</a:t>
            </a:r>
            <a:r>
              <a:rPr lang="nl-NL" sz="1200" kern="1200" dirty="0">
                <a:solidFill>
                  <a:schemeClr val="tx1"/>
                </a:solidFill>
                <a:effectLst/>
                <a:latin typeface="Filson Pro Regular" panose="02000000000000000000" pitchFamily="50" charset="0"/>
                <a:ea typeface="+mn-ea"/>
                <a:cs typeface="+mn-cs"/>
              </a:rPr>
              <a:t>, die mogelijk ook coaches werft, of zelfs opleidt, en natuurlijk bewoners in contact brengt met de coaches. </a:t>
            </a:r>
          </a:p>
          <a:p>
            <a:pPr lvl="0"/>
            <a:r>
              <a:rPr lang="nl-NL" sz="1200" kern="1200" dirty="0">
                <a:solidFill>
                  <a:schemeClr val="tx1"/>
                </a:solidFill>
                <a:effectLst/>
                <a:latin typeface="Filson Pro Regular" panose="02000000000000000000" pitchFamily="50" charset="0"/>
                <a:ea typeface="+mn-ea"/>
                <a:cs typeface="+mn-cs"/>
              </a:rPr>
              <a:t>Het lokale </a:t>
            </a:r>
            <a:r>
              <a:rPr lang="nl-NL" sz="1200" b="1" kern="1200" dirty="0">
                <a:solidFill>
                  <a:schemeClr val="tx1"/>
                </a:solidFill>
                <a:effectLst/>
                <a:latin typeface="Filson Pro Regular" panose="02000000000000000000" pitchFamily="50" charset="0"/>
                <a:ea typeface="+mn-ea"/>
                <a:cs typeface="+mn-cs"/>
              </a:rPr>
              <a:t>Energieloket</a:t>
            </a:r>
            <a:r>
              <a:rPr lang="nl-NL" sz="1200" kern="1200" dirty="0">
                <a:solidFill>
                  <a:schemeClr val="tx1"/>
                </a:solidFill>
                <a:effectLst/>
                <a:latin typeface="Filson Pro Regular" panose="02000000000000000000" pitchFamily="50" charset="0"/>
                <a:ea typeface="+mn-ea"/>
                <a:cs typeface="+mn-cs"/>
              </a:rPr>
              <a:t>, kan een belangrijke coördinerende rol vervullen. Bijvoorbeeld door de digitale agenda van de coaches te verzorgen en door bezoekers van het loket te wijzen op de energiecoaches. </a:t>
            </a:r>
          </a:p>
          <a:p>
            <a:pPr lvl="0"/>
            <a:endParaRPr lang="nl-NL" sz="1200" kern="1200" dirty="0">
              <a:solidFill>
                <a:schemeClr val="tx1"/>
              </a:solidFill>
              <a:effectLst/>
              <a:latin typeface="Filson Pro Regular" panose="02000000000000000000" pitchFamily="50" charset="0"/>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6B1721AB-B728-4E1C-B31C-C57983743F2E}" type="slidenum">
              <a:rPr lang="nl-NL" smtClean="0"/>
              <a:pPr/>
              <a:t>22</a:t>
            </a:fld>
            <a:endParaRPr lang="nl-NL" dirty="0"/>
          </a:p>
        </p:txBody>
      </p:sp>
    </p:spTree>
    <p:extLst>
      <p:ext uri="{BB962C8B-B14F-4D97-AF65-F5344CB8AC3E}">
        <p14:creationId xmlns:p14="http://schemas.microsoft.com/office/powerpoint/2010/main" val="15177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al wet- en regelgeving die we kunnen gebruiken om energiebesparing te realiseren., zoals een label C verplichting in 2023. Tegenover deze ‘stok’ kunnen we ook ‘wortels’ zetten, waarmee we bedrijven en ondernemers een handreiking bieden.”</a:t>
            </a:r>
          </a:p>
        </p:txBody>
      </p:sp>
      <p:sp>
        <p:nvSpPr>
          <p:cNvPr id="4" name="Tijdelijke aanduiding voor dianummer 3"/>
          <p:cNvSpPr>
            <a:spLocks noGrp="1"/>
          </p:cNvSpPr>
          <p:nvPr>
            <p:ph type="sldNum" sz="quarter" idx="10"/>
          </p:nvPr>
        </p:nvSpPr>
        <p:spPr/>
        <p:txBody>
          <a:bodyPr/>
          <a:lstStyle/>
          <a:p>
            <a:fld id="{CC145B76-E778-4E46-9E56-DD6303079263}" type="slidenum">
              <a:rPr lang="en-US" smtClean="0"/>
              <a:t>5</a:t>
            </a:fld>
            <a:endParaRPr lang="en-US"/>
          </a:p>
        </p:txBody>
      </p:sp>
    </p:spTree>
    <p:extLst>
      <p:ext uri="{BB962C8B-B14F-4D97-AF65-F5344CB8AC3E}">
        <p14:creationId xmlns:p14="http://schemas.microsoft.com/office/powerpoint/2010/main" val="177159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bedrijventerreinen gebeurt al veel aan verduurzaming, bijvoorbeeld in samenwerking met VNO-NCW. De vraag is hoe we deze projectgerichte aanpak kunnen laten uitgroeien tot een robuuste beweging.”</a:t>
            </a:r>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6</a:t>
            </a:fld>
            <a:endParaRPr lang="en-US"/>
          </a:p>
        </p:txBody>
      </p:sp>
    </p:spTree>
    <p:extLst>
      <p:ext uri="{BB962C8B-B14F-4D97-AF65-F5344CB8AC3E}">
        <p14:creationId xmlns:p14="http://schemas.microsoft.com/office/powerpoint/2010/main" val="377978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het informeren en faciliteren van individuele bedrijven kunnen we dus verplichten, verleiden en samenbrengen.”</a:t>
            </a:r>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7</a:t>
            </a:fld>
            <a:endParaRPr lang="en-US"/>
          </a:p>
        </p:txBody>
      </p:sp>
    </p:spTree>
    <p:extLst>
      <p:ext uri="{BB962C8B-B14F-4D97-AF65-F5344CB8AC3E}">
        <p14:creationId xmlns:p14="http://schemas.microsoft.com/office/powerpoint/2010/main" val="42525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verschillende modules hebben een eigen plek in dit krachtenveld…”</a:t>
            </a:r>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8</a:t>
            </a:fld>
            <a:endParaRPr lang="en-US"/>
          </a:p>
        </p:txBody>
      </p:sp>
    </p:spTree>
    <p:extLst>
      <p:ext uri="{BB962C8B-B14F-4D97-AF65-F5344CB8AC3E}">
        <p14:creationId xmlns:p14="http://schemas.microsoft.com/office/powerpoint/2010/main" val="166387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maar één van de inzichten uit de ambtelijke </a:t>
            </a:r>
            <a:r>
              <a:rPr lang="nl-NL" dirty="0" err="1"/>
              <a:t>webinar</a:t>
            </a:r>
            <a:r>
              <a:rPr lang="nl-NL" dirty="0"/>
              <a:t> was dat het kansrijk is om modules te combineren.”</a:t>
            </a:r>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9</a:t>
            </a:fld>
            <a:endParaRPr lang="en-US"/>
          </a:p>
        </p:txBody>
      </p:sp>
    </p:spTree>
    <p:extLst>
      <p:ext uri="{BB962C8B-B14F-4D97-AF65-F5344CB8AC3E}">
        <p14:creationId xmlns:p14="http://schemas.microsoft.com/office/powerpoint/2010/main" val="94892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Concept RES 1.0 stellen we een </a:t>
            </a:r>
            <a:r>
              <a:rPr lang="nl-NL" dirty="0" err="1"/>
              <a:t>negen-tal</a:t>
            </a:r>
            <a:r>
              <a:rPr lang="nl-NL" dirty="0"/>
              <a:t> modules voor, voor de doelgroep Bedrijven”</a:t>
            </a:r>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10</a:t>
            </a:fld>
            <a:endParaRPr lang="en-US"/>
          </a:p>
        </p:txBody>
      </p:sp>
    </p:spTree>
    <p:extLst>
      <p:ext uri="{BB962C8B-B14F-4D97-AF65-F5344CB8AC3E}">
        <p14:creationId xmlns:p14="http://schemas.microsoft.com/office/powerpoint/2010/main" val="293753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Concept RES 1.0 stellen we een </a:t>
            </a:r>
            <a:r>
              <a:rPr lang="nl-NL" dirty="0" err="1"/>
              <a:t>negen-tal</a:t>
            </a:r>
            <a:r>
              <a:rPr lang="nl-NL" dirty="0"/>
              <a:t> modules voor, voor de doelgroep Bedrijven”</a:t>
            </a:r>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11</a:t>
            </a:fld>
            <a:endParaRPr lang="en-US"/>
          </a:p>
        </p:txBody>
      </p:sp>
    </p:spTree>
    <p:extLst>
      <p:ext uri="{BB962C8B-B14F-4D97-AF65-F5344CB8AC3E}">
        <p14:creationId xmlns:p14="http://schemas.microsoft.com/office/powerpoint/2010/main" val="152929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1: Alle deelnemers brengen 2 projecten in. Dit kan een concreet project (verduurzamen zwembad, aanschaf zonnepanelen) of bijvoorbeeld het opstellen van een </a:t>
            </a:r>
            <a:r>
              <a:rPr lang="nl-NL" dirty="0" err="1"/>
              <a:t>portefuiller</a:t>
            </a:r>
            <a:r>
              <a:rPr lang="nl-NL" dirty="0"/>
              <a:t> routekaart van het VNG.</a:t>
            </a:r>
          </a:p>
          <a:p>
            <a:r>
              <a:rPr lang="nl-NL" dirty="0"/>
              <a:t>Stap 2: o.b.v. de vraagstukken worden er clusters gemaakt van gemeenten. </a:t>
            </a:r>
          </a:p>
          <a:p>
            <a:r>
              <a:rPr lang="nl-NL" dirty="0"/>
              <a:t>Stap 3: de gemeenten gaan gezamenlijk met de vraagstukken aan de slag. Wel blijft ieder verantwoordelijk voor zijn eigen project. Hierbij kan specifieke kennis ingeschakeld worden van een van de partners. </a:t>
            </a:r>
          </a:p>
          <a:p>
            <a:r>
              <a:rPr lang="nl-NL" dirty="0"/>
              <a:t>Stap 4: de aanpak wordt beschreven en opgenomen in een kennisbank. Andere gemeenten kunnen op een ander moment gebruik maken van deze ervaringen. </a:t>
            </a:r>
          </a:p>
          <a:p>
            <a:endParaRPr lang="nl-NL" dirty="0"/>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13</a:t>
            </a:fld>
            <a:endParaRPr lang="en-US"/>
          </a:p>
        </p:txBody>
      </p:sp>
    </p:spTree>
    <p:extLst>
      <p:ext uri="{BB962C8B-B14F-4D97-AF65-F5344CB8AC3E}">
        <p14:creationId xmlns:p14="http://schemas.microsoft.com/office/powerpoint/2010/main" val="1073586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CE65BE-9DE5-5C40-AEB1-1BC433E9EC76}"/>
              </a:ext>
            </a:extLst>
          </p:cNvPr>
          <p:cNvSpPr/>
          <p:nvPr userDrawn="1"/>
        </p:nvSpPr>
        <p:spPr>
          <a:xfrm>
            <a:off x="0" y="-88900"/>
            <a:ext cx="12192000" cy="3517900"/>
          </a:xfrm>
          <a:prstGeom prst="rect">
            <a:avLst/>
          </a:prstGeom>
          <a:solidFill>
            <a:srgbClr val="D5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B3E913E-9988-7C41-AC32-DF1483E11DC6}"/>
              </a:ext>
            </a:extLst>
          </p:cNvPr>
          <p:cNvPicPr>
            <a:picLocks noChangeAspect="1"/>
          </p:cNvPicPr>
          <p:nvPr userDrawn="1"/>
        </p:nvPicPr>
        <p:blipFill>
          <a:blip r:embed="rId2"/>
          <a:srcRect/>
          <a:stretch/>
        </p:blipFill>
        <p:spPr>
          <a:xfrm>
            <a:off x="0" y="8376"/>
            <a:ext cx="12191999" cy="6858000"/>
          </a:xfrm>
          <a:prstGeom prst="rect">
            <a:avLst/>
          </a:prstGeom>
        </p:spPr>
      </p:pic>
      <p:sp>
        <p:nvSpPr>
          <p:cNvPr id="2" name="Titel 1">
            <a:extLst>
              <a:ext uri="{FF2B5EF4-FFF2-40B4-BE49-F238E27FC236}">
                <a16:creationId xmlns:a16="http://schemas.microsoft.com/office/drawing/2014/main" id="{CDA79FA1-4A15-4D7E-81F8-BCEF493CFD1A}"/>
              </a:ext>
            </a:extLst>
          </p:cNvPr>
          <p:cNvSpPr>
            <a:spLocks noGrp="1"/>
          </p:cNvSpPr>
          <p:nvPr>
            <p:ph type="ctrTitle"/>
          </p:nvPr>
        </p:nvSpPr>
        <p:spPr>
          <a:xfrm>
            <a:off x="695325" y="4498308"/>
            <a:ext cx="10801350" cy="791997"/>
          </a:xfrm>
          <a:noFill/>
        </p:spPr>
        <p:txBody>
          <a:bodyPr anchor="ctr" anchorCtr="0"/>
          <a:lstStyle>
            <a:lvl1pPr algn="ctr">
              <a:defRPr sz="2800"/>
            </a:lvl1pPr>
          </a:lstStyle>
          <a:p>
            <a:r>
              <a:rPr lang="nl-NL"/>
              <a:t>Klik om stijl te bewerken</a:t>
            </a:r>
            <a:endParaRPr lang="nl-NL" dirty="0"/>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p:nvPr>
        </p:nvSpPr>
        <p:spPr>
          <a:xfrm>
            <a:off x="695325" y="5417685"/>
            <a:ext cx="10801350" cy="736386"/>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p>
            <a:fld id="{F9DE7F4B-6E11-487C-9B28-4934A04645A5}" type="slidenum">
              <a:rPr lang="nl-NL" smtClean="0"/>
              <a:t>‹nr.›</a:t>
            </a:fld>
            <a:endParaRPr lang="nl-NL"/>
          </a:p>
        </p:txBody>
      </p:sp>
      <p:cxnSp>
        <p:nvCxnSpPr>
          <p:cNvPr id="8" name="Straight Connector 1">
            <a:extLst>
              <a:ext uri="{FF2B5EF4-FFF2-40B4-BE49-F238E27FC236}">
                <a16:creationId xmlns:a16="http://schemas.microsoft.com/office/drawing/2014/main" id="{DA170501-4914-4621-BC51-0ADD6078EF82}"/>
              </a:ext>
            </a:extLst>
          </p:cNvPr>
          <p:cNvCxnSpPr/>
          <p:nvPr userDrawn="1"/>
        </p:nvCxnSpPr>
        <p:spPr>
          <a:xfrm>
            <a:off x="2981325" y="4402054"/>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24E5BC-F25F-024B-8272-73B10FA6A630}"/>
              </a:ext>
            </a:extLst>
          </p:cNvPr>
          <p:cNvSpPr txBox="1"/>
          <p:nvPr userDrawn="1"/>
        </p:nvSpPr>
        <p:spPr>
          <a:xfrm>
            <a:off x="1852612" y="6552709"/>
            <a:ext cx="8486775" cy="153888"/>
          </a:xfrm>
          <a:prstGeom prst="rect">
            <a:avLst/>
          </a:prstGeom>
          <a:noFill/>
        </p:spPr>
        <p:txBody>
          <a:bodyPr wrap="square" lIns="0" tIns="0" rIns="0" bIns="0" rtlCol="0">
            <a:spAutoFit/>
          </a:bodyPr>
          <a:lstStyle/>
          <a:p>
            <a:pPr algn="ctr"/>
            <a:r>
              <a:rPr lang="en-US" sz="1000" dirty="0">
                <a:solidFill>
                  <a:schemeClr val="tx2"/>
                </a:solidFill>
              </a:rPr>
              <a:t>Het </a:t>
            </a:r>
            <a:r>
              <a:rPr lang="en-US" sz="1000" b="1" dirty="0">
                <a:solidFill>
                  <a:schemeClr val="tx2"/>
                </a:solidFill>
                <a:latin typeface="+mj-lt"/>
              </a:rPr>
              <a:t>Expertise Centrum </a:t>
            </a:r>
            <a:r>
              <a:rPr lang="en-US" sz="1000" b="1" dirty="0" err="1">
                <a:solidFill>
                  <a:schemeClr val="tx2"/>
                </a:solidFill>
                <a:latin typeface="+mj-lt"/>
              </a:rPr>
              <a:t>Warmte</a:t>
            </a:r>
            <a:r>
              <a:rPr lang="en-US" sz="1000" b="1" dirty="0">
                <a:solidFill>
                  <a:schemeClr val="tx2"/>
                </a:solidFill>
                <a:latin typeface="+mj-lt"/>
              </a:rPr>
              <a:t> </a:t>
            </a:r>
            <a:r>
              <a:rPr lang="en-US" sz="1000" dirty="0">
                <a:solidFill>
                  <a:schemeClr val="tx2"/>
                </a:solidFill>
              </a:rPr>
              <a:t>is een initiatief van de Sectortafel Gebouwde Omgeving van het Klimaatakkoord.</a:t>
            </a:r>
          </a:p>
        </p:txBody>
      </p:sp>
      <p:pic>
        <p:nvPicPr>
          <p:cNvPr id="17" name="Picture 3">
            <a:extLst>
              <a:ext uri="{FF2B5EF4-FFF2-40B4-BE49-F238E27FC236}">
                <a16:creationId xmlns:a16="http://schemas.microsoft.com/office/drawing/2014/main" id="{E7FE988A-CAC1-5142-AFDF-3782DD35B05E}"/>
              </a:ext>
            </a:extLst>
          </p:cNvPr>
          <p:cNvPicPr>
            <a:picLocks noChangeAspect="1"/>
          </p:cNvPicPr>
          <p:nvPr userDrawn="1"/>
        </p:nvPicPr>
        <p:blipFill>
          <a:blip r:embed="rId3"/>
          <a:srcRect/>
          <a:stretch/>
        </p:blipFill>
        <p:spPr>
          <a:xfrm>
            <a:off x="4523743" y="418150"/>
            <a:ext cx="3188962" cy="1047581"/>
          </a:xfrm>
          <a:prstGeom prst="rect">
            <a:avLst/>
          </a:prstGeom>
        </p:spPr>
      </p:pic>
      <p:sp>
        <p:nvSpPr>
          <p:cNvPr id="19" name="Rectangle 8">
            <a:extLst>
              <a:ext uri="{FF2B5EF4-FFF2-40B4-BE49-F238E27FC236}">
                <a16:creationId xmlns:a16="http://schemas.microsoft.com/office/drawing/2014/main" id="{1F30E06F-8426-7849-A492-8590475527F3}"/>
              </a:ext>
            </a:extLst>
          </p:cNvPr>
          <p:cNvSpPr/>
          <p:nvPr userDrawn="1"/>
        </p:nvSpPr>
        <p:spPr>
          <a:xfrm>
            <a:off x="0" y="6394010"/>
            <a:ext cx="12192000" cy="47236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9">
            <a:extLst>
              <a:ext uri="{FF2B5EF4-FFF2-40B4-BE49-F238E27FC236}">
                <a16:creationId xmlns:a16="http://schemas.microsoft.com/office/drawing/2014/main" id="{08E03D45-8C71-1644-8D51-B275A960BD7F}"/>
              </a:ext>
            </a:extLst>
          </p:cNvPr>
          <p:cNvPicPr>
            <a:picLocks noChangeAspect="1"/>
          </p:cNvPicPr>
          <p:nvPr userDrawn="1"/>
        </p:nvPicPr>
        <p:blipFill rotWithShape="1">
          <a:blip r:embed="rId4"/>
          <a:srcRect b="20453"/>
          <a:stretch/>
        </p:blipFill>
        <p:spPr>
          <a:xfrm>
            <a:off x="-3425" y="6394010"/>
            <a:ext cx="1884376" cy="472365"/>
          </a:xfrm>
          <a:prstGeom prst="rect">
            <a:avLst/>
          </a:prstGeom>
        </p:spPr>
      </p:pic>
      <p:cxnSp>
        <p:nvCxnSpPr>
          <p:cNvPr id="22" name="Straight Connector 10">
            <a:extLst>
              <a:ext uri="{FF2B5EF4-FFF2-40B4-BE49-F238E27FC236}">
                <a16:creationId xmlns:a16="http://schemas.microsoft.com/office/drawing/2014/main" id="{BE5F231B-634F-4F45-8D21-2481AC1DA906}"/>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9">
            <a:extLst>
              <a:ext uri="{FF2B5EF4-FFF2-40B4-BE49-F238E27FC236}">
                <a16:creationId xmlns:a16="http://schemas.microsoft.com/office/drawing/2014/main" id="{A76B0954-CFC9-2B45-9339-FDB49F672745}"/>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1535427995"/>
      </p:ext>
    </p:extLst>
  </p:cSld>
  <p:clrMapOvr>
    <a:masterClrMapping/>
  </p:clrMapOvr>
  <p:extLst>
    <p:ext uri="{DCECCB84-F9BA-43D5-87BE-67443E8EF086}">
      <p15:sldGuideLst xmlns:p15="http://schemas.microsoft.com/office/powerpoint/2012/main">
        <p15:guide id="1" orient="horz" pos="26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c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5" name="Tijdelijke aanduiding voor afbeelding 13">
            <a:extLst>
              <a:ext uri="{FF2B5EF4-FFF2-40B4-BE49-F238E27FC236}">
                <a16:creationId xmlns:a16="http://schemas.microsoft.com/office/drawing/2014/main" id="{8EA61D15-6EF3-41CD-AE70-E96E9C0B8BB6}"/>
              </a:ext>
            </a:extLst>
          </p:cNvPr>
          <p:cNvSpPr>
            <a:spLocks noGrp="1"/>
          </p:cNvSpPr>
          <p:nvPr>
            <p:ph type="pic" sz="quarter" idx="20" hasCustomPrompt="1"/>
          </p:nvPr>
        </p:nvSpPr>
        <p:spPr>
          <a:xfrm>
            <a:off x="2146837"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6" name="Tijdelijke aanduiding voor afbeelding 13">
            <a:extLst>
              <a:ext uri="{FF2B5EF4-FFF2-40B4-BE49-F238E27FC236}">
                <a16:creationId xmlns:a16="http://schemas.microsoft.com/office/drawing/2014/main" id="{31AD8CC6-22E6-41B0-959E-882C18F11EFB}"/>
              </a:ext>
            </a:extLst>
          </p:cNvPr>
          <p:cNvSpPr>
            <a:spLocks noGrp="1"/>
          </p:cNvSpPr>
          <p:nvPr>
            <p:ph type="pic" sz="quarter" idx="21" hasCustomPrompt="1"/>
          </p:nvPr>
        </p:nvSpPr>
        <p:spPr>
          <a:xfrm>
            <a:off x="4267727"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7" name="Tijdelijke aanduiding voor afbeelding 13">
            <a:extLst>
              <a:ext uri="{FF2B5EF4-FFF2-40B4-BE49-F238E27FC236}">
                <a16:creationId xmlns:a16="http://schemas.microsoft.com/office/drawing/2014/main" id="{217D76C2-8CBA-4317-8EAA-ECE105795E0B}"/>
              </a:ext>
            </a:extLst>
          </p:cNvPr>
          <p:cNvSpPr>
            <a:spLocks noGrp="1"/>
          </p:cNvSpPr>
          <p:nvPr>
            <p:ph type="pic" sz="quarter" idx="22" hasCustomPrompt="1"/>
          </p:nvPr>
        </p:nvSpPr>
        <p:spPr>
          <a:xfrm>
            <a:off x="6388617"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8" name="Tijdelijke aanduiding voor afbeelding 13">
            <a:extLst>
              <a:ext uri="{FF2B5EF4-FFF2-40B4-BE49-F238E27FC236}">
                <a16:creationId xmlns:a16="http://schemas.microsoft.com/office/drawing/2014/main" id="{CFEC5BE2-EC64-4CEB-8C1F-52695A9ECFFE}"/>
              </a:ext>
            </a:extLst>
          </p:cNvPr>
          <p:cNvSpPr>
            <a:spLocks noGrp="1"/>
          </p:cNvSpPr>
          <p:nvPr>
            <p:ph type="pic" sz="quarter" idx="23" hasCustomPrompt="1"/>
          </p:nvPr>
        </p:nvSpPr>
        <p:spPr>
          <a:xfrm>
            <a:off x="8509507"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cxnSp>
        <p:nvCxnSpPr>
          <p:cNvPr id="20" name="Rechte verbindingslijn 19">
            <a:extLst>
              <a:ext uri="{FF2B5EF4-FFF2-40B4-BE49-F238E27FC236}">
                <a16:creationId xmlns:a16="http://schemas.microsoft.com/office/drawing/2014/main" id="{F3EE00A5-7A61-4D9D-92BF-09015EBF0DD8}"/>
              </a:ext>
            </a:extLst>
          </p:cNvPr>
          <p:cNvCxnSpPr/>
          <p:nvPr userDrawn="1"/>
        </p:nvCxnSpPr>
        <p:spPr>
          <a:xfrm>
            <a:off x="2330227"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74AD2C9-7126-4181-86CD-3002D8566E61}"/>
              </a:ext>
            </a:extLst>
          </p:cNvPr>
          <p:cNvCxnSpPr/>
          <p:nvPr userDrawn="1"/>
        </p:nvCxnSpPr>
        <p:spPr>
          <a:xfrm>
            <a:off x="4454414"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33D0BDD-88D6-44AE-AFF5-500622FAAB86}"/>
              </a:ext>
            </a:extLst>
          </p:cNvPr>
          <p:cNvCxnSpPr/>
          <p:nvPr userDrawn="1"/>
        </p:nvCxnSpPr>
        <p:spPr>
          <a:xfrm>
            <a:off x="6578601"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FAE59C1C-1A31-442C-AEFB-E73B627CE453}"/>
              </a:ext>
            </a:extLst>
          </p:cNvPr>
          <p:cNvCxnSpPr/>
          <p:nvPr userDrawn="1"/>
        </p:nvCxnSpPr>
        <p:spPr>
          <a:xfrm>
            <a:off x="8702789"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1849759" y="3934773"/>
            <a:ext cx="2082800" cy="933450"/>
          </a:xfrm>
        </p:spPr>
        <p:txBody>
          <a:bodyPr/>
          <a:lstStyle>
            <a:lvl1pPr marL="0" indent="0" algn="ctr">
              <a:buNone/>
              <a:defRPr sz="1600"/>
            </a:lvl1pPr>
          </a:lstStyle>
          <a:p>
            <a:pPr lvl="0"/>
            <a:r>
              <a:rPr lang="nl-NL"/>
              <a:t>Klikken om de tekststijl van het model te bewerken</a:t>
            </a:r>
          </a:p>
        </p:txBody>
      </p:sp>
      <p:sp>
        <p:nvSpPr>
          <p:cNvPr id="38" name="Tijdelijke aanduiding voor tekst 35">
            <a:extLst>
              <a:ext uri="{FF2B5EF4-FFF2-40B4-BE49-F238E27FC236}">
                <a16:creationId xmlns:a16="http://schemas.microsoft.com/office/drawing/2014/main" id="{4C92C3D4-BFFC-4B34-97EC-F6CD775F7CD5}"/>
              </a:ext>
            </a:extLst>
          </p:cNvPr>
          <p:cNvSpPr>
            <a:spLocks noGrp="1"/>
          </p:cNvSpPr>
          <p:nvPr>
            <p:ph type="body" sz="quarter" idx="30"/>
          </p:nvPr>
        </p:nvSpPr>
        <p:spPr>
          <a:xfrm>
            <a:off x="3973988" y="3934773"/>
            <a:ext cx="2082800" cy="933450"/>
          </a:xfrm>
        </p:spPr>
        <p:txBody>
          <a:bodyPr/>
          <a:lstStyle>
            <a:lvl1pPr marL="0" indent="0" algn="ctr">
              <a:buNone/>
              <a:defRPr sz="1600"/>
            </a:lvl1pPr>
          </a:lstStyle>
          <a:p>
            <a:pPr lvl="0"/>
            <a:r>
              <a:rPr lang="nl-NL"/>
              <a:t>Klikken om de tekststijl van het model te bewerken</a:t>
            </a:r>
          </a:p>
        </p:txBody>
      </p:sp>
      <p:sp>
        <p:nvSpPr>
          <p:cNvPr id="39" name="Tijdelijke aanduiding voor tekst 35">
            <a:extLst>
              <a:ext uri="{FF2B5EF4-FFF2-40B4-BE49-F238E27FC236}">
                <a16:creationId xmlns:a16="http://schemas.microsoft.com/office/drawing/2014/main" id="{B9B9968B-C6AB-47DF-9479-1F692B7B0AE5}"/>
              </a:ext>
            </a:extLst>
          </p:cNvPr>
          <p:cNvSpPr>
            <a:spLocks noGrp="1"/>
          </p:cNvSpPr>
          <p:nvPr>
            <p:ph type="body" sz="quarter" idx="31"/>
          </p:nvPr>
        </p:nvSpPr>
        <p:spPr>
          <a:xfrm>
            <a:off x="6098217" y="3934773"/>
            <a:ext cx="2082800" cy="933450"/>
          </a:xfrm>
        </p:spPr>
        <p:txBody>
          <a:bodyPr/>
          <a:lstStyle>
            <a:lvl1pPr marL="0" indent="0" algn="ctr">
              <a:buNone/>
              <a:defRPr sz="1600"/>
            </a:lvl1pPr>
          </a:lstStyle>
          <a:p>
            <a:pPr lvl="0"/>
            <a:r>
              <a:rPr lang="nl-NL"/>
              <a:t>Klikken om de tekststijl van het model te bewerken</a:t>
            </a:r>
          </a:p>
        </p:txBody>
      </p:sp>
      <p:sp>
        <p:nvSpPr>
          <p:cNvPr id="40" name="Tijdelijke aanduiding voor tekst 35">
            <a:extLst>
              <a:ext uri="{FF2B5EF4-FFF2-40B4-BE49-F238E27FC236}">
                <a16:creationId xmlns:a16="http://schemas.microsoft.com/office/drawing/2014/main" id="{D9C05E5E-B1CE-4ABD-BC5A-AA20E1D5B191}"/>
              </a:ext>
            </a:extLst>
          </p:cNvPr>
          <p:cNvSpPr>
            <a:spLocks noGrp="1"/>
          </p:cNvSpPr>
          <p:nvPr>
            <p:ph type="body" sz="quarter" idx="32"/>
          </p:nvPr>
        </p:nvSpPr>
        <p:spPr>
          <a:xfrm>
            <a:off x="8222446" y="3934773"/>
            <a:ext cx="2082800" cy="933450"/>
          </a:xfrm>
        </p:spPr>
        <p:txBody>
          <a:bodyPr/>
          <a:lstStyle>
            <a:lvl1pPr marL="0" indent="0" algn="ctr">
              <a:buNone/>
              <a:defRPr sz="1600"/>
            </a:lvl1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9579E535-6E99-49A7-ABAF-224A49F1DF58}"/>
              </a:ext>
            </a:extLst>
          </p:cNvPr>
          <p:cNvSpPr>
            <a:spLocks noGrp="1"/>
          </p:cNvSpPr>
          <p:nvPr>
            <p:ph type="body" sz="quarter" idx="33" hasCustomPrompt="1"/>
          </p:nvPr>
        </p:nvSpPr>
        <p:spPr>
          <a:xfrm>
            <a:off x="2070101" y="982663"/>
            <a:ext cx="8051800" cy="358775"/>
          </a:xfrm>
        </p:spPr>
        <p:txBody>
          <a:bodyPr anchor="ctr" anchorCtr="0"/>
          <a:lstStyle>
            <a:lvl1pPr marL="0" indent="0" algn="ctr">
              <a:buNone/>
              <a:defRPr>
                <a:latin typeface="+mj-lt"/>
              </a:defRPr>
            </a:lvl1pPr>
          </a:lstStyle>
          <a:p>
            <a:pPr lvl="0"/>
            <a:r>
              <a:rPr lang="nl-NL" dirty="0"/>
              <a:t>Subtitel</a:t>
            </a:r>
          </a:p>
        </p:txBody>
      </p:sp>
    </p:spTree>
    <p:extLst>
      <p:ext uri="{BB962C8B-B14F-4D97-AF65-F5344CB8AC3E}">
        <p14:creationId xmlns:p14="http://schemas.microsoft.com/office/powerpoint/2010/main" val="390600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c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5" name="Tijdelijke aanduiding voor afbeelding 13">
            <a:extLst>
              <a:ext uri="{FF2B5EF4-FFF2-40B4-BE49-F238E27FC236}">
                <a16:creationId xmlns:a16="http://schemas.microsoft.com/office/drawing/2014/main" id="{8EA61D15-6EF3-41CD-AE70-E96E9C0B8BB6}"/>
              </a:ext>
            </a:extLst>
          </p:cNvPr>
          <p:cNvSpPr>
            <a:spLocks noGrp="1"/>
          </p:cNvSpPr>
          <p:nvPr>
            <p:ph type="pic" sz="quarter" idx="20" hasCustomPrompt="1"/>
          </p:nvPr>
        </p:nvSpPr>
        <p:spPr>
          <a:xfrm>
            <a:off x="323135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6" name="Tijdelijke aanduiding voor afbeelding 13">
            <a:extLst>
              <a:ext uri="{FF2B5EF4-FFF2-40B4-BE49-F238E27FC236}">
                <a16:creationId xmlns:a16="http://schemas.microsoft.com/office/drawing/2014/main" id="{31AD8CC6-22E6-41B0-959E-882C18F11EFB}"/>
              </a:ext>
            </a:extLst>
          </p:cNvPr>
          <p:cNvSpPr>
            <a:spLocks noGrp="1"/>
          </p:cNvSpPr>
          <p:nvPr>
            <p:ph type="pic" sz="quarter" idx="21" hasCustomPrompt="1"/>
          </p:nvPr>
        </p:nvSpPr>
        <p:spPr>
          <a:xfrm>
            <a:off x="535224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7" name="Tijdelijke aanduiding voor afbeelding 13">
            <a:extLst>
              <a:ext uri="{FF2B5EF4-FFF2-40B4-BE49-F238E27FC236}">
                <a16:creationId xmlns:a16="http://schemas.microsoft.com/office/drawing/2014/main" id="{217D76C2-8CBA-4317-8EAA-ECE105795E0B}"/>
              </a:ext>
            </a:extLst>
          </p:cNvPr>
          <p:cNvSpPr>
            <a:spLocks noGrp="1"/>
          </p:cNvSpPr>
          <p:nvPr>
            <p:ph type="pic" sz="quarter" idx="22" hasCustomPrompt="1"/>
          </p:nvPr>
        </p:nvSpPr>
        <p:spPr>
          <a:xfrm>
            <a:off x="747313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cxnSp>
        <p:nvCxnSpPr>
          <p:cNvPr id="20" name="Rechte verbindingslijn 19">
            <a:extLst>
              <a:ext uri="{FF2B5EF4-FFF2-40B4-BE49-F238E27FC236}">
                <a16:creationId xmlns:a16="http://schemas.microsoft.com/office/drawing/2014/main" id="{F3EE00A5-7A61-4D9D-92BF-09015EBF0DD8}"/>
              </a:ext>
            </a:extLst>
          </p:cNvPr>
          <p:cNvCxnSpPr/>
          <p:nvPr userDrawn="1"/>
        </p:nvCxnSpPr>
        <p:spPr>
          <a:xfrm>
            <a:off x="3414749"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74AD2C9-7126-4181-86CD-3002D8566E61}"/>
              </a:ext>
            </a:extLst>
          </p:cNvPr>
          <p:cNvCxnSpPr/>
          <p:nvPr userDrawn="1"/>
        </p:nvCxnSpPr>
        <p:spPr>
          <a:xfrm>
            <a:off x="5538936"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33D0BDD-88D6-44AE-AFF5-500622FAAB86}"/>
              </a:ext>
            </a:extLst>
          </p:cNvPr>
          <p:cNvCxnSpPr/>
          <p:nvPr userDrawn="1"/>
        </p:nvCxnSpPr>
        <p:spPr>
          <a:xfrm>
            <a:off x="7663123"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2934281" y="3934773"/>
            <a:ext cx="2082800" cy="933450"/>
          </a:xfrm>
        </p:spPr>
        <p:txBody>
          <a:bodyPr/>
          <a:lstStyle>
            <a:lvl1pPr marL="0" indent="0" algn="ctr">
              <a:buNone/>
              <a:defRPr sz="1600"/>
            </a:lvl1pPr>
          </a:lstStyle>
          <a:p>
            <a:pPr lvl="0"/>
            <a:r>
              <a:rPr lang="nl-NL"/>
              <a:t>Klikken om de tekststijl van het model te bewerken</a:t>
            </a:r>
          </a:p>
        </p:txBody>
      </p:sp>
      <p:sp>
        <p:nvSpPr>
          <p:cNvPr id="38" name="Tijdelijke aanduiding voor tekst 35">
            <a:extLst>
              <a:ext uri="{FF2B5EF4-FFF2-40B4-BE49-F238E27FC236}">
                <a16:creationId xmlns:a16="http://schemas.microsoft.com/office/drawing/2014/main" id="{4C92C3D4-BFFC-4B34-97EC-F6CD775F7CD5}"/>
              </a:ext>
            </a:extLst>
          </p:cNvPr>
          <p:cNvSpPr>
            <a:spLocks noGrp="1"/>
          </p:cNvSpPr>
          <p:nvPr>
            <p:ph type="body" sz="quarter" idx="30"/>
          </p:nvPr>
        </p:nvSpPr>
        <p:spPr>
          <a:xfrm>
            <a:off x="5058510" y="3934773"/>
            <a:ext cx="2082800" cy="933450"/>
          </a:xfrm>
        </p:spPr>
        <p:txBody>
          <a:bodyPr/>
          <a:lstStyle>
            <a:lvl1pPr marL="0" indent="0" algn="ctr">
              <a:buNone/>
              <a:defRPr sz="1600"/>
            </a:lvl1pPr>
          </a:lstStyle>
          <a:p>
            <a:pPr lvl="0"/>
            <a:r>
              <a:rPr lang="nl-NL"/>
              <a:t>Klikken om de tekststijl van het model te bewerken</a:t>
            </a:r>
          </a:p>
        </p:txBody>
      </p:sp>
      <p:sp>
        <p:nvSpPr>
          <p:cNvPr id="39" name="Tijdelijke aanduiding voor tekst 35">
            <a:extLst>
              <a:ext uri="{FF2B5EF4-FFF2-40B4-BE49-F238E27FC236}">
                <a16:creationId xmlns:a16="http://schemas.microsoft.com/office/drawing/2014/main" id="{B9B9968B-C6AB-47DF-9479-1F692B7B0AE5}"/>
              </a:ext>
            </a:extLst>
          </p:cNvPr>
          <p:cNvSpPr>
            <a:spLocks noGrp="1"/>
          </p:cNvSpPr>
          <p:nvPr>
            <p:ph type="body" sz="quarter" idx="31"/>
          </p:nvPr>
        </p:nvSpPr>
        <p:spPr>
          <a:xfrm>
            <a:off x="7182739" y="3934773"/>
            <a:ext cx="2082800" cy="933450"/>
          </a:xfrm>
        </p:spPr>
        <p:txBody>
          <a:bodyPr/>
          <a:lstStyle>
            <a:lvl1pPr marL="0" indent="0" algn="ctr">
              <a:buNone/>
              <a:defRPr sz="1600"/>
            </a:lvl1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9579E535-6E99-49A7-ABAF-224A49F1DF58}"/>
              </a:ext>
            </a:extLst>
          </p:cNvPr>
          <p:cNvSpPr>
            <a:spLocks noGrp="1"/>
          </p:cNvSpPr>
          <p:nvPr>
            <p:ph type="body" sz="quarter" idx="33" hasCustomPrompt="1"/>
          </p:nvPr>
        </p:nvSpPr>
        <p:spPr>
          <a:xfrm>
            <a:off x="2070101" y="982663"/>
            <a:ext cx="8051800" cy="358775"/>
          </a:xfrm>
        </p:spPr>
        <p:txBody>
          <a:bodyPr anchor="ctr" anchorCtr="0"/>
          <a:lstStyle>
            <a:lvl1pPr marL="0" indent="0" algn="ctr">
              <a:buNone/>
              <a:defRPr>
                <a:latin typeface="+mj-lt"/>
              </a:defRPr>
            </a:lvl1pPr>
          </a:lstStyle>
          <a:p>
            <a:pPr lvl="0"/>
            <a:r>
              <a:rPr lang="nl-NL" dirty="0"/>
              <a:t>Subtitel</a:t>
            </a:r>
          </a:p>
        </p:txBody>
      </p:sp>
    </p:spTree>
    <p:extLst>
      <p:ext uri="{BB962C8B-B14F-4D97-AF65-F5344CB8AC3E}">
        <p14:creationId xmlns:p14="http://schemas.microsoft.com/office/powerpoint/2010/main" val="2294537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c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afbeelding 13">
            <a:extLst>
              <a:ext uri="{FF2B5EF4-FFF2-40B4-BE49-F238E27FC236}">
                <a16:creationId xmlns:a16="http://schemas.microsoft.com/office/drawing/2014/main" id="{54ACC7EA-4D17-4B69-8220-6862BBC0F382}"/>
              </a:ext>
            </a:extLst>
          </p:cNvPr>
          <p:cNvSpPr>
            <a:spLocks noGrp="1"/>
          </p:cNvSpPr>
          <p:nvPr>
            <p:ph type="pic" sz="quarter" idx="19" hasCustomPrompt="1"/>
          </p:nvPr>
        </p:nvSpPr>
        <p:spPr>
          <a:xfrm>
            <a:off x="4286058"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5" name="Tijdelijke aanduiding voor afbeelding 13">
            <a:extLst>
              <a:ext uri="{FF2B5EF4-FFF2-40B4-BE49-F238E27FC236}">
                <a16:creationId xmlns:a16="http://schemas.microsoft.com/office/drawing/2014/main" id="{8EA61D15-6EF3-41CD-AE70-E96E9C0B8BB6}"/>
              </a:ext>
            </a:extLst>
          </p:cNvPr>
          <p:cNvSpPr>
            <a:spLocks noGrp="1"/>
          </p:cNvSpPr>
          <p:nvPr>
            <p:ph type="pic" sz="quarter" idx="20" hasCustomPrompt="1"/>
          </p:nvPr>
        </p:nvSpPr>
        <p:spPr>
          <a:xfrm>
            <a:off x="6406948"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E0C82865-91EC-40A6-AF71-DDFCBABBA404}"/>
              </a:ext>
            </a:extLst>
          </p:cNvPr>
          <p:cNvCxnSpPr/>
          <p:nvPr userDrawn="1"/>
        </p:nvCxnSpPr>
        <p:spPr>
          <a:xfrm>
            <a:off x="4466151"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F3EE00A5-7A61-4D9D-92BF-09015EBF0DD8}"/>
              </a:ext>
            </a:extLst>
          </p:cNvPr>
          <p:cNvCxnSpPr/>
          <p:nvPr userDrawn="1"/>
        </p:nvCxnSpPr>
        <p:spPr>
          <a:xfrm>
            <a:off x="6590338"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
        <p:nvSpPr>
          <p:cNvPr id="36" name="Tijdelijke aanduiding voor tekst 35">
            <a:extLst>
              <a:ext uri="{FF2B5EF4-FFF2-40B4-BE49-F238E27FC236}">
                <a16:creationId xmlns:a16="http://schemas.microsoft.com/office/drawing/2014/main" id="{69E65B72-15A9-4A0C-B65E-5B3FBC1D619B}"/>
              </a:ext>
            </a:extLst>
          </p:cNvPr>
          <p:cNvSpPr>
            <a:spLocks noGrp="1"/>
          </p:cNvSpPr>
          <p:nvPr>
            <p:ph type="body" sz="quarter" idx="28"/>
          </p:nvPr>
        </p:nvSpPr>
        <p:spPr>
          <a:xfrm>
            <a:off x="3985641" y="3934773"/>
            <a:ext cx="2082800" cy="933450"/>
          </a:xfrm>
        </p:spPr>
        <p:txBody>
          <a:bodyPr/>
          <a:lstStyle>
            <a:lvl1pPr marL="0" indent="0" algn="ctr">
              <a:buNone/>
              <a:defRPr sz="1600"/>
            </a:lvl1pPr>
          </a:lstStyle>
          <a:p>
            <a:pPr lvl="0"/>
            <a:r>
              <a:rPr lang="nl-NL"/>
              <a:t>Klikken om de tekststijl van het model te bewerken</a:t>
            </a:r>
          </a:p>
        </p:txBody>
      </p: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6109870" y="3934773"/>
            <a:ext cx="2082800" cy="933450"/>
          </a:xfrm>
        </p:spPr>
        <p:txBody>
          <a:bodyPr/>
          <a:lstStyle>
            <a:lvl1pPr marL="0" indent="0" algn="ctr">
              <a:buNone/>
              <a:defRPr sz="1600"/>
            </a:lvl1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9579E535-6E99-49A7-ABAF-224A49F1DF58}"/>
              </a:ext>
            </a:extLst>
          </p:cNvPr>
          <p:cNvSpPr>
            <a:spLocks noGrp="1"/>
          </p:cNvSpPr>
          <p:nvPr>
            <p:ph type="body" sz="quarter" idx="33" hasCustomPrompt="1"/>
          </p:nvPr>
        </p:nvSpPr>
        <p:spPr>
          <a:xfrm>
            <a:off x="2070101" y="982663"/>
            <a:ext cx="8051800" cy="358775"/>
          </a:xfrm>
        </p:spPr>
        <p:txBody>
          <a:bodyPr anchor="ctr" anchorCtr="0"/>
          <a:lstStyle>
            <a:lvl1pPr marL="0" indent="0" algn="ctr">
              <a:buNone/>
              <a:defRPr>
                <a:latin typeface="+mj-lt"/>
              </a:defRPr>
            </a:lvl1pPr>
          </a:lstStyle>
          <a:p>
            <a:pPr lvl="0"/>
            <a:r>
              <a:rPr lang="nl-NL" dirty="0"/>
              <a:t>Subtitel</a:t>
            </a:r>
          </a:p>
        </p:txBody>
      </p:sp>
    </p:spTree>
    <p:extLst>
      <p:ext uri="{BB962C8B-B14F-4D97-AF65-F5344CB8AC3E}">
        <p14:creationId xmlns:p14="http://schemas.microsoft.com/office/powerpoint/2010/main" val="372087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itel en vergelijkin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B9C4C2E-45D5-4D0B-89B8-3E8927972C21}"/>
              </a:ext>
            </a:extLst>
          </p:cNvPr>
          <p:cNvSpPr/>
          <p:nvPr userDrawn="1"/>
        </p:nvSpPr>
        <p:spPr>
          <a:xfrm rot="5400000">
            <a:off x="5941973" y="113204"/>
            <a:ext cx="6416754" cy="6108701"/>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Rechte verbindingslijn 17">
            <a:extLst>
              <a:ext uri="{FF2B5EF4-FFF2-40B4-BE49-F238E27FC236}">
                <a16:creationId xmlns:a16="http://schemas.microsoft.com/office/drawing/2014/main" id="{A877F3E3-9C43-49F8-AC4D-85D3E524393D}"/>
              </a:ext>
            </a:extLst>
          </p:cNvPr>
          <p:cNvCxnSpPr>
            <a:cxnSpLocks/>
          </p:cNvCxnSpPr>
          <p:nvPr userDrawn="1"/>
        </p:nvCxnSpPr>
        <p:spPr>
          <a:xfrm>
            <a:off x="896541" y="1850894"/>
            <a:ext cx="46663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86689A93-EBC2-4FAD-B6C5-88F769386D71}"/>
              </a:ext>
            </a:extLst>
          </p:cNvPr>
          <p:cNvCxnSpPr>
            <a:cxnSpLocks/>
          </p:cNvCxnSpPr>
          <p:nvPr userDrawn="1"/>
        </p:nvCxnSpPr>
        <p:spPr>
          <a:xfrm>
            <a:off x="6673453" y="1850894"/>
            <a:ext cx="4655205"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6" y="2106617"/>
            <a:ext cx="5040312" cy="3806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695326" y="1341438"/>
            <a:ext cx="5040312" cy="297861"/>
          </a:xfrm>
        </p:spPr>
        <p:txBody>
          <a:bodyPr/>
          <a:lstStyle>
            <a:lvl1pPr marL="0" indent="0" algn="ctr">
              <a:buNone/>
              <a:defRPr sz="2800" b="0">
                <a:latin typeface="+mj-lt"/>
              </a:defRPr>
            </a:lvl1pPr>
          </a:lstStyle>
          <a:p>
            <a:pPr lvl="0"/>
            <a:r>
              <a:rPr lang="nl-NL" dirty="0"/>
              <a:t>Titel</a:t>
            </a:r>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p:nvPr>
        </p:nvSpPr>
        <p:spPr>
          <a:xfrm>
            <a:off x="6456362" y="2104565"/>
            <a:ext cx="5040312" cy="38006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tekst 13">
            <a:extLst>
              <a:ext uri="{FF2B5EF4-FFF2-40B4-BE49-F238E27FC236}">
                <a16:creationId xmlns:a16="http://schemas.microsoft.com/office/drawing/2014/main" id="{2D71F845-FA12-4326-BCDE-D2EFC427FA85}"/>
              </a:ext>
            </a:extLst>
          </p:cNvPr>
          <p:cNvSpPr>
            <a:spLocks noGrp="1"/>
          </p:cNvSpPr>
          <p:nvPr>
            <p:ph type="body" sz="quarter" idx="15" hasCustomPrompt="1"/>
          </p:nvPr>
        </p:nvSpPr>
        <p:spPr>
          <a:xfrm>
            <a:off x="6456363" y="1339386"/>
            <a:ext cx="5040312" cy="297861"/>
          </a:xfrm>
        </p:spPr>
        <p:txBody>
          <a:bodyPr/>
          <a:lstStyle>
            <a:lvl1pPr marL="0" indent="0" algn="ctr">
              <a:buNone/>
              <a:defRPr sz="2800" b="0">
                <a:latin typeface="+mj-lt"/>
              </a:defRPr>
            </a:lvl1pPr>
          </a:lstStyle>
          <a:p>
            <a:pPr lvl="0"/>
            <a:r>
              <a:rPr lang="nl-NL" dirty="0"/>
              <a:t>Titel</a:t>
            </a:r>
          </a:p>
        </p:txBody>
      </p:sp>
    </p:spTree>
    <p:extLst>
      <p:ext uri="{BB962C8B-B14F-4D97-AF65-F5344CB8AC3E}">
        <p14:creationId xmlns:p14="http://schemas.microsoft.com/office/powerpoint/2010/main" val="150594855"/>
      </p:ext>
    </p:extLst>
  </p:cSld>
  <p:clrMapOvr>
    <a:masterClrMapping/>
  </p:clrMapOvr>
  <p:extLst>
    <p:ext uri="{DCECCB84-F9BA-43D5-87BE-67443E8EF086}">
      <p15:sldGuideLst xmlns:p15="http://schemas.microsoft.com/office/powerpoint/2012/main">
        <p15:guide id="1" pos="4067" userDrawn="1">
          <p15:clr>
            <a:srgbClr val="FBAE40"/>
          </p15:clr>
        </p15:guide>
        <p15:guide id="4" pos="361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Rechts">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B9C4C2E-45D5-4D0B-89B8-3E8927972C21}"/>
              </a:ext>
            </a:extLst>
          </p:cNvPr>
          <p:cNvSpPr/>
          <p:nvPr userDrawn="1"/>
        </p:nvSpPr>
        <p:spPr>
          <a:xfrm rot="5400000">
            <a:off x="5941973" y="113204"/>
            <a:ext cx="6416754" cy="6108701"/>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Rechte verbindingslijn 17">
            <a:extLst>
              <a:ext uri="{FF2B5EF4-FFF2-40B4-BE49-F238E27FC236}">
                <a16:creationId xmlns:a16="http://schemas.microsoft.com/office/drawing/2014/main" id="{A877F3E3-9C43-49F8-AC4D-85D3E524393D}"/>
              </a:ext>
            </a:extLst>
          </p:cNvPr>
          <p:cNvCxnSpPr>
            <a:cxnSpLocks/>
          </p:cNvCxnSpPr>
          <p:nvPr userDrawn="1"/>
        </p:nvCxnSpPr>
        <p:spPr>
          <a:xfrm>
            <a:off x="896541" y="1850894"/>
            <a:ext cx="46663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6" y="2106617"/>
            <a:ext cx="5040312" cy="3806821"/>
          </a:xfr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695326" y="1341438"/>
            <a:ext cx="5040312" cy="297861"/>
          </a:xfrm>
        </p:spPr>
        <p:txBody>
          <a:bodyPr/>
          <a:lstStyle>
            <a:lvl1pPr marL="0" indent="0" algn="ctr">
              <a:buNone/>
              <a:defRPr sz="2400" b="0">
                <a:latin typeface="+mj-lt"/>
              </a:defRPr>
            </a:lvl1pPr>
          </a:lstStyle>
          <a:p>
            <a:pPr lvl="0"/>
            <a:r>
              <a:rPr lang="nl-NL" dirty="0"/>
              <a:t>Titel</a:t>
            </a:r>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p:nvPr>
        </p:nvSpPr>
        <p:spPr>
          <a:xfrm>
            <a:off x="6456362" y="1341439"/>
            <a:ext cx="5040312" cy="4563806"/>
          </a:xfr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tel 1">
            <a:extLst>
              <a:ext uri="{FF2B5EF4-FFF2-40B4-BE49-F238E27FC236}">
                <a16:creationId xmlns:a16="http://schemas.microsoft.com/office/drawing/2014/main" id="{E4CC2BFC-2416-F74B-95D5-FC519EDBA632}"/>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3917075468"/>
      </p:ext>
    </p:extLst>
  </p:cSld>
  <p:clrMapOvr>
    <a:masterClrMapping/>
  </p:clrMapOvr>
  <p:extLst>
    <p:ext uri="{DCECCB84-F9BA-43D5-87BE-67443E8EF086}">
      <p15:sldGuideLst xmlns:p15="http://schemas.microsoft.com/office/powerpoint/2012/main">
        <p15:guide id="1" pos="4067">
          <p15:clr>
            <a:srgbClr val="FBAE40"/>
          </p15:clr>
        </p15:guide>
        <p15:guide id="4" pos="36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object Links">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B9C4C2E-45D5-4D0B-89B8-3E8927972C21}"/>
              </a:ext>
            </a:extLst>
          </p:cNvPr>
          <p:cNvSpPr/>
          <p:nvPr userDrawn="1"/>
        </p:nvSpPr>
        <p:spPr>
          <a:xfrm rot="5400000">
            <a:off x="-154026" y="117989"/>
            <a:ext cx="6416754" cy="6108701"/>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Rechte verbindingslijn 17">
            <a:extLst>
              <a:ext uri="{FF2B5EF4-FFF2-40B4-BE49-F238E27FC236}">
                <a16:creationId xmlns:a16="http://schemas.microsoft.com/office/drawing/2014/main" id="{A877F3E3-9C43-49F8-AC4D-85D3E524393D}"/>
              </a:ext>
            </a:extLst>
          </p:cNvPr>
          <p:cNvCxnSpPr>
            <a:cxnSpLocks/>
          </p:cNvCxnSpPr>
          <p:nvPr userDrawn="1"/>
        </p:nvCxnSpPr>
        <p:spPr>
          <a:xfrm>
            <a:off x="6665835" y="1849726"/>
            <a:ext cx="46663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464620" y="2105449"/>
            <a:ext cx="5040312" cy="3806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6464620" y="1340270"/>
            <a:ext cx="5040312" cy="297861"/>
          </a:xfrm>
        </p:spPr>
        <p:txBody>
          <a:bodyPr/>
          <a:lstStyle>
            <a:lvl1pPr marL="0" indent="0" algn="ctr">
              <a:buNone/>
              <a:defRPr sz="2400" b="0">
                <a:latin typeface="+mj-lt"/>
              </a:defRPr>
            </a:lvl1pPr>
          </a:lstStyle>
          <a:p>
            <a:pPr lvl="0"/>
            <a:r>
              <a:rPr lang="nl-NL" dirty="0"/>
              <a:t>Titel</a:t>
            </a:r>
          </a:p>
        </p:txBody>
      </p:sp>
      <p:sp>
        <p:nvSpPr>
          <p:cNvPr id="9" name="Tijdelijke aanduiding voor afbeelding 8">
            <a:extLst>
              <a:ext uri="{FF2B5EF4-FFF2-40B4-BE49-F238E27FC236}">
                <a16:creationId xmlns:a16="http://schemas.microsoft.com/office/drawing/2014/main" id="{B97C6BCB-6A2C-42F2-B3AD-C863C07EDA8B}"/>
              </a:ext>
            </a:extLst>
          </p:cNvPr>
          <p:cNvSpPr>
            <a:spLocks noGrp="1"/>
          </p:cNvSpPr>
          <p:nvPr>
            <p:ph type="pic" sz="quarter" idx="14"/>
          </p:nvPr>
        </p:nvSpPr>
        <p:spPr>
          <a:xfrm>
            <a:off x="687068" y="1341438"/>
            <a:ext cx="5040312" cy="4572000"/>
          </a:xfrm>
        </p:spPr>
        <p:txBody>
          <a:bodyPr/>
          <a:lstStyle>
            <a:lvl1pPr marL="0" indent="0">
              <a:buNone/>
              <a:defRPr/>
            </a:lvl1pPr>
          </a:lstStyle>
          <a:p>
            <a:r>
              <a:rPr lang="nl-NL"/>
              <a:t>Klik op het pictogram als u een afbeelding wilt toevoegen</a:t>
            </a:r>
          </a:p>
        </p:txBody>
      </p:sp>
      <p:sp>
        <p:nvSpPr>
          <p:cNvPr id="20" name="Gelijkbenige driehoek 19">
            <a:extLst>
              <a:ext uri="{FF2B5EF4-FFF2-40B4-BE49-F238E27FC236}">
                <a16:creationId xmlns:a16="http://schemas.microsoft.com/office/drawing/2014/main" id="{5D40F45A-3B4C-4F32-B0E6-F222C7F62ECD}"/>
              </a:ext>
            </a:extLst>
          </p:cNvPr>
          <p:cNvSpPr/>
          <p:nvPr userDrawn="1"/>
        </p:nvSpPr>
        <p:spPr>
          <a:xfrm rot="5400000">
            <a:off x="5968208" y="3296467"/>
            <a:ext cx="520649" cy="265066"/>
          </a:xfrm>
          <a:prstGeom prst="triangle">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sp>
        <p:nvSpPr>
          <p:cNvPr id="13" name="Titel 1">
            <a:extLst>
              <a:ext uri="{FF2B5EF4-FFF2-40B4-BE49-F238E27FC236}">
                <a16:creationId xmlns:a16="http://schemas.microsoft.com/office/drawing/2014/main" id="{C3BFDE77-DDDD-E445-B4E2-2C8950F74702}"/>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1004553807"/>
      </p:ext>
    </p:extLst>
  </p:cSld>
  <p:clrMapOvr>
    <a:masterClrMapping/>
  </p:clrMapOvr>
  <p:extLst>
    <p:ext uri="{DCECCB84-F9BA-43D5-87BE-67443E8EF086}">
      <p15:sldGuideLst xmlns:p15="http://schemas.microsoft.com/office/powerpoint/2012/main">
        <p15:guide id="1" pos="4067">
          <p15:clr>
            <a:srgbClr val="FBAE40"/>
          </p15:clr>
        </p15:guide>
        <p15:guide id="4" pos="361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 Titel en vergelijkin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B9C4C2E-45D5-4D0B-89B8-3E8927972C21}"/>
              </a:ext>
            </a:extLst>
          </p:cNvPr>
          <p:cNvSpPr/>
          <p:nvPr userDrawn="1"/>
        </p:nvSpPr>
        <p:spPr>
          <a:xfrm rot="5400000">
            <a:off x="6949254" y="1133185"/>
            <a:ext cx="6416754" cy="406873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8">
            <a:extLst>
              <a:ext uri="{FF2B5EF4-FFF2-40B4-BE49-F238E27FC236}">
                <a16:creationId xmlns:a16="http://schemas.microsoft.com/office/drawing/2014/main" id="{ADD90357-46E5-1A45-84E4-F4AE4EA2CC66}"/>
              </a:ext>
            </a:extLst>
          </p:cNvPr>
          <p:cNvSpPr/>
          <p:nvPr userDrawn="1"/>
        </p:nvSpPr>
        <p:spPr>
          <a:xfrm rot="5400000">
            <a:off x="-1185509" y="1133185"/>
            <a:ext cx="6416754" cy="406873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Rechte verbindingslijn 17">
            <a:extLst>
              <a:ext uri="{FF2B5EF4-FFF2-40B4-BE49-F238E27FC236}">
                <a16:creationId xmlns:a16="http://schemas.microsoft.com/office/drawing/2014/main" id="{A877F3E3-9C43-49F8-AC4D-85D3E524393D}"/>
              </a:ext>
            </a:extLst>
          </p:cNvPr>
          <p:cNvCxnSpPr>
            <a:cxnSpLocks/>
          </p:cNvCxnSpPr>
          <p:nvPr userDrawn="1"/>
        </p:nvCxnSpPr>
        <p:spPr>
          <a:xfrm>
            <a:off x="896541" y="1850894"/>
            <a:ext cx="278406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86689A93-EBC2-4FAD-B6C5-88F769386D71}"/>
              </a:ext>
            </a:extLst>
          </p:cNvPr>
          <p:cNvCxnSpPr>
            <a:cxnSpLocks/>
          </p:cNvCxnSpPr>
          <p:nvPr userDrawn="1"/>
        </p:nvCxnSpPr>
        <p:spPr>
          <a:xfrm>
            <a:off x="4456080" y="1850894"/>
            <a:ext cx="334355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6" y="2106617"/>
            <a:ext cx="2985278" cy="3806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695326" y="1341438"/>
            <a:ext cx="2985278" cy="297861"/>
          </a:xfrm>
        </p:spPr>
        <p:txBody>
          <a:bodyPr/>
          <a:lstStyle>
            <a:lvl1pPr marL="0" indent="0" algn="ctr">
              <a:buNone/>
              <a:defRPr sz="2800" b="0">
                <a:latin typeface="+mj-lt"/>
              </a:defRPr>
            </a:lvl1pPr>
          </a:lstStyle>
          <a:p>
            <a:pPr lvl="0"/>
            <a:r>
              <a:rPr lang="nl-NL" dirty="0"/>
              <a:t>Titel</a:t>
            </a:r>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p:nvPr>
        </p:nvSpPr>
        <p:spPr>
          <a:xfrm>
            <a:off x="4280174" y="2104565"/>
            <a:ext cx="3620150" cy="38006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tekst 13">
            <a:extLst>
              <a:ext uri="{FF2B5EF4-FFF2-40B4-BE49-F238E27FC236}">
                <a16:creationId xmlns:a16="http://schemas.microsoft.com/office/drawing/2014/main" id="{2D71F845-FA12-4326-BCDE-D2EFC427FA85}"/>
              </a:ext>
            </a:extLst>
          </p:cNvPr>
          <p:cNvSpPr>
            <a:spLocks noGrp="1"/>
          </p:cNvSpPr>
          <p:nvPr>
            <p:ph type="body" sz="quarter" idx="15" hasCustomPrompt="1"/>
          </p:nvPr>
        </p:nvSpPr>
        <p:spPr>
          <a:xfrm>
            <a:off x="4280175" y="1339386"/>
            <a:ext cx="3620150" cy="297861"/>
          </a:xfrm>
        </p:spPr>
        <p:txBody>
          <a:bodyPr/>
          <a:lstStyle>
            <a:lvl1pPr marL="0" indent="0" algn="ctr">
              <a:buNone/>
              <a:defRPr sz="2800" b="0">
                <a:latin typeface="+mj-lt"/>
              </a:defRPr>
            </a:lvl1pPr>
          </a:lstStyle>
          <a:p>
            <a:pPr lvl="0"/>
            <a:r>
              <a:rPr lang="nl-NL" dirty="0"/>
              <a:t>Titel</a:t>
            </a:r>
          </a:p>
        </p:txBody>
      </p:sp>
      <p:cxnSp>
        <p:nvCxnSpPr>
          <p:cNvPr id="22" name="Rechte verbindingslijn 17">
            <a:extLst>
              <a:ext uri="{FF2B5EF4-FFF2-40B4-BE49-F238E27FC236}">
                <a16:creationId xmlns:a16="http://schemas.microsoft.com/office/drawing/2014/main" id="{91845AAE-654B-F948-A1B2-D52C4E6C40C6}"/>
              </a:ext>
            </a:extLst>
          </p:cNvPr>
          <p:cNvCxnSpPr>
            <a:cxnSpLocks/>
          </p:cNvCxnSpPr>
          <p:nvPr userDrawn="1"/>
        </p:nvCxnSpPr>
        <p:spPr>
          <a:xfrm>
            <a:off x="8723575" y="1850894"/>
            <a:ext cx="278406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3" name="Tijdelijke aanduiding voor inhoud 2">
            <a:extLst>
              <a:ext uri="{FF2B5EF4-FFF2-40B4-BE49-F238E27FC236}">
                <a16:creationId xmlns:a16="http://schemas.microsoft.com/office/drawing/2014/main" id="{3792FA25-CEE0-3243-80C5-1C95E75F7011}"/>
              </a:ext>
            </a:extLst>
          </p:cNvPr>
          <p:cNvSpPr>
            <a:spLocks noGrp="1"/>
          </p:cNvSpPr>
          <p:nvPr>
            <p:ph idx="16"/>
          </p:nvPr>
        </p:nvSpPr>
        <p:spPr>
          <a:xfrm>
            <a:off x="8522360" y="2106617"/>
            <a:ext cx="2985278" cy="3806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4" name="Tijdelijke aanduiding voor tekst 13">
            <a:extLst>
              <a:ext uri="{FF2B5EF4-FFF2-40B4-BE49-F238E27FC236}">
                <a16:creationId xmlns:a16="http://schemas.microsoft.com/office/drawing/2014/main" id="{BB0EF778-A7C8-B544-BCBA-7EC97DA3E884}"/>
              </a:ext>
            </a:extLst>
          </p:cNvPr>
          <p:cNvSpPr>
            <a:spLocks noGrp="1"/>
          </p:cNvSpPr>
          <p:nvPr>
            <p:ph type="body" sz="quarter" idx="17" hasCustomPrompt="1"/>
          </p:nvPr>
        </p:nvSpPr>
        <p:spPr>
          <a:xfrm>
            <a:off x="8522360" y="1341438"/>
            <a:ext cx="2985278" cy="297861"/>
          </a:xfrm>
        </p:spPr>
        <p:txBody>
          <a:bodyPr/>
          <a:lstStyle>
            <a:lvl1pPr marL="0" indent="0" algn="ctr">
              <a:buNone/>
              <a:defRPr sz="2800" b="0">
                <a:latin typeface="+mj-lt"/>
              </a:defRPr>
            </a:lvl1pPr>
          </a:lstStyle>
          <a:p>
            <a:pPr lvl="0"/>
            <a:r>
              <a:rPr lang="nl-NL" dirty="0"/>
              <a:t>Titel</a:t>
            </a:r>
          </a:p>
        </p:txBody>
      </p:sp>
    </p:spTree>
    <p:extLst>
      <p:ext uri="{BB962C8B-B14F-4D97-AF65-F5344CB8AC3E}">
        <p14:creationId xmlns:p14="http://schemas.microsoft.com/office/powerpoint/2010/main" val="2603646001"/>
      </p:ext>
    </p:extLst>
  </p:cSld>
  <p:clrMapOvr>
    <a:masterClrMapping/>
  </p:clrMapOvr>
  <p:extLst>
    <p:ext uri="{DCECCB84-F9BA-43D5-87BE-67443E8EF086}">
      <p15:sldGuideLst xmlns:p15="http://schemas.microsoft.com/office/powerpoint/2012/main">
        <p15:guide id="1" pos="4067">
          <p15:clr>
            <a:srgbClr val="FBAE40"/>
          </p15:clr>
        </p15:guide>
        <p15:guide id="4" pos="36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Titel en object">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C9CF1BCF-370F-467A-BE65-ECC08FBFDA0A}"/>
              </a:ext>
            </a:extLst>
          </p:cNvPr>
          <p:cNvGrpSpPr/>
          <p:nvPr userDrawn="1"/>
        </p:nvGrpSpPr>
        <p:grpSpPr>
          <a:xfrm>
            <a:off x="-12701" y="-2"/>
            <a:ext cx="12217401" cy="3694068"/>
            <a:chOff x="-12701" y="-2"/>
            <a:chExt cx="12217401" cy="3694068"/>
          </a:xfrm>
          <a:solidFill>
            <a:schemeClr val="bg2">
              <a:alpha val="70000"/>
            </a:schemeClr>
          </a:solidFill>
        </p:grpSpPr>
        <p:sp>
          <p:nvSpPr>
            <p:cNvPr id="9" name="Rectangle 8">
              <a:extLst>
                <a:ext uri="{FF2B5EF4-FFF2-40B4-BE49-F238E27FC236}">
                  <a16:creationId xmlns:a16="http://schemas.microsoft.com/office/drawing/2014/main" id="{D8A648EC-59BC-45D5-8FE3-41C17E032EA3}"/>
                </a:ext>
              </a:extLst>
            </p:cNvPr>
            <p:cNvSpPr/>
            <p:nvPr userDrawn="1"/>
          </p:nvSpPr>
          <p:spPr>
            <a:xfrm rot="5400000">
              <a:off x="4381499" y="-4394202"/>
              <a:ext cx="3429002" cy="12217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elijkbenige driehoek 9">
              <a:extLst>
                <a:ext uri="{FF2B5EF4-FFF2-40B4-BE49-F238E27FC236}">
                  <a16:creationId xmlns:a16="http://schemas.microsoft.com/office/drawing/2014/main" id="{D1F116FB-F967-4139-813D-A7E0B164C253}"/>
                </a:ext>
              </a:extLst>
            </p:cNvPr>
            <p:cNvSpPr/>
            <p:nvPr userDrawn="1"/>
          </p:nvSpPr>
          <p:spPr>
            <a:xfrm rot="10800000">
              <a:off x="5835675" y="3429000"/>
              <a:ext cx="520649" cy="2650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11" name="Rechte verbindingslijn 10">
            <a:extLst>
              <a:ext uri="{FF2B5EF4-FFF2-40B4-BE49-F238E27FC236}">
                <a16:creationId xmlns:a16="http://schemas.microsoft.com/office/drawing/2014/main" id="{2053E126-2A96-4C90-9656-67E1FE85F236}"/>
              </a:ext>
            </a:extLst>
          </p:cNvPr>
          <p:cNvCxnSpPr>
            <a:cxnSpLocks/>
          </p:cNvCxnSpPr>
          <p:nvPr userDrawn="1"/>
        </p:nvCxnSpPr>
        <p:spPr>
          <a:xfrm>
            <a:off x="4224669" y="4330736"/>
            <a:ext cx="3742661" cy="0"/>
          </a:xfrm>
          <a:prstGeom prst="line">
            <a:avLst/>
          </a:prstGeom>
          <a:ln w="12700" cap="rnd">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2072024" y="2106617"/>
            <a:ext cx="8047952" cy="1324179"/>
          </a:xfrm>
        </p:spPr>
        <p:txBody>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p:nvPr>
        </p:nvSpPr>
        <p:spPr>
          <a:xfrm>
            <a:off x="2070552" y="4581065"/>
            <a:ext cx="8057698" cy="1324179"/>
          </a:xfrm>
        </p:spPr>
        <p:txBody>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tekst 13">
            <a:extLst>
              <a:ext uri="{FF2B5EF4-FFF2-40B4-BE49-F238E27FC236}">
                <a16:creationId xmlns:a16="http://schemas.microsoft.com/office/drawing/2014/main" id="{2D71F845-FA12-4326-BCDE-D2EFC427FA85}"/>
              </a:ext>
            </a:extLst>
          </p:cNvPr>
          <p:cNvSpPr>
            <a:spLocks noGrp="1"/>
          </p:cNvSpPr>
          <p:nvPr>
            <p:ph type="body" sz="quarter" idx="15" hasCustomPrompt="1"/>
          </p:nvPr>
        </p:nvSpPr>
        <p:spPr>
          <a:xfrm>
            <a:off x="2072024" y="3815886"/>
            <a:ext cx="8056563" cy="297861"/>
          </a:xfrm>
        </p:spPr>
        <p:txBody>
          <a:bodyPr/>
          <a:lstStyle>
            <a:lvl1pPr marL="0" indent="0" algn="ctr">
              <a:buNone/>
              <a:defRPr sz="2800" b="0">
                <a:latin typeface="+mn-lt"/>
              </a:defRPr>
            </a:lvl1pPr>
          </a:lstStyle>
          <a:p>
            <a:pPr lvl="0"/>
            <a:r>
              <a:rPr lang="nl-NL" dirty="0"/>
              <a:t>Titel</a:t>
            </a:r>
          </a:p>
        </p:txBody>
      </p:sp>
      <p:cxnSp>
        <p:nvCxnSpPr>
          <p:cNvPr id="14" name="Rechte verbindingslijn 13">
            <a:extLst>
              <a:ext uri="{FF2B5EF4-FFF2-40B4-BE49-F238E27FC236}">
                <a16:creationId xmlns:a16="http://schemas.microsoft.com/office/drawing/2014/main" id="{DC4EC389-1E88-463F-B1C1-2224A4E47D67}"/>
              </a:ext>
            </a:extLst>
          </p:cNvPr>
          <p:cNvCxnSpPr>
            <a:cxnSpLocks/>
          </p:cNvCxnSpPr>
          <p:nvPr userDrawn="1"/>
        </p:nvCxnSpPr>
        <p:spPr>
          <a:xfrm>
            <a:off x="4224669" y="1851876"/>
            <a:ext cx="3742661" cy="0"/>
          </a:xfrm>
          <a:prstGeom prst="line">
            <a:avLst/>
          </a:prstGeom>
          <a:ln w="12700" cap="rnd">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sp>
        <p:nvSpPr>
          <p:cNvPr id="17" name="Tijdelijke aanduiding voor tekst 13">
            <a:extLst>
              <a:ext uri="{FF2B5EF4-FFF2-40B4-BE49-F238E27FC236}">
                <a16:creationId xmlns:a16="http://schemas.microsoft.com/office/drawing/2014/main" id="{52ABAEFE-11EB-4FFB-93D0-B99AF88B5FB0}"/>
              </a:ext>
            </a:extLst>
          </p:cNvPr>
          <p:cNvSpPr>
            <a:spLocks noGrp="1"/>
          </p:cNvSpPr>
          <p:nvPr>
            <p:ph type="body" sz="quarter" idx="16" hasCustomPrompt="1"/>
          </p:nvPr>
        </p:nvSpPr>
        <p:spPr>
          <a:xfrm>
            <a:off x="2071687" y="1344175"/>
            <a:ext cx="8056563" cy="297861"/>
          </a:xfrm>
        </p:spPr>
        <p:txBody>
          <a:bodyPr/>
          <a:lstStyle>
            <a:lvl1pPr marL="0" indent="0" algn="ctr">
              <a:buNone/>
              <a:defRPr sz="2800" b="0">
                <a:latin typeface="+mn-lt"/>
              </a:defRPr>
            </a:lvl1pPr>
          </a:lstStyle>
          <a:p>
            <a:pPr lvl="0"/>
            <a:r>
              <a:rPr lang="nl-NL" dirty="0"/>
              <a:t>Titel</a:t>
            </a:r>
          </a:p>
        </p:txBody>
      </p:sp>
      <p:sp>
        <p:nvSpPr>
          <p:cNvPr id="18" name="Titel 1">
            <a:extLst>
              <a:ext uri="{FF2B5EF4-FFF2-40B4-BE49-F238E27FC236}">
                <a16:creationId xmlns:a16="http://schemas.microsoft.com/office/drawing/2014/main" id="{AF16843B-5409-6C4A-9613-8074174E4A64}"/>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1418371278"/>
      </p:ext>
    </p:extLst>
  </p:cSld>
  <p:clrMapOvr>
    <a:masterClrMapping/>
  </p:clrMapOvr>
  <p:extLst>
    <p:ext uri="{DCECCB84-F9BA-43D5-87BE-67443E8EF086}">
      <p15:sldGuideLst xmlns:p15="http://schemas.microsoft.com/office/powerpoint/2012/main">
        <p15:guide id="1" pos="3840" userDrawn="1">
          <p15:clr>
            <a:srgbClr val="FBAE40"/>
          </p15:clr>
        </p15:guide>
        <p15:guide id="2" pos="1300" userDrawn="1">
          <p15:clr>
            <a:srgbClr val="FBAE40"/>
          </p15:clr>
        </p15:guide>
        <p15:guide id="3" pos="63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itel subtitel en object">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C9CF1BCF-370F-467A-BE65-ECC08FBFDA0A}"/>
              </a:ext>
            </a:extLst>
          </p:cNvPr>
          <p:cNvGrpSpPr/>
          <p:nvPr userDrawn="1"/>
        </p:nvGrpSpPr>
        <p:grpSpPr>
          <a:xfrm>
            <a:off x="-12701" y="1"/>
            <a:ext cx="12217401" cy="3110182"/>
            <a:chOff x="-12701" y="583884"/>
            <a:chExt cx="12217401" cy="3110182"/>
          </a:xfrm>
          <a:solidFill>
            <a:schemeClr val="bg2">
              <a:alpha val="70000"/>
            </a:schemeClr>
          </a:solidFill>
        </p:grpSpPr>
        <p:sp>
          <p:nvSpPr>
            <p:cNvPr id="9" name="Rectangle 8">
              <a:extLst>
                <a:ext uri="{FF2B5EF4-FFF2-40B4-BE49-F238E27FC236}">
                  <a16:creationId xmlns:a16="http://schemas.microsoft.com/office/drawing/2014/main" id="{D8A648EC-59BC-45D5-8FE3-41C17E032EA3}"/>
                </a:ext>
              </a:extLst>
            </p:cNvPr>
            <p:cNvSpPr/>
            <p:nvPr userDrawn="1"/>
          </p:nvSpPr>
          <p:spPr>
            <a:xfrm rot="5400000">
              <a:off x="4673442" y="-4102259"/>
              <a:ext cx="2845116" cy="12217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elijkbenige driehoek 9">
              <a:extLst>
                <a:ext uri="{FF2B5EF4-FFF2-40B4-BE49-F238E27FC236}">
                  <a16:creationId xmlns:a16="http://schemas.microsoft.com/office/drawing/2014/main" id="{D1F116FB-F967-4139-813D-A7E0B164C253}"/>
                </a:ext>
              </a:extLst>
            </p:cNvPr>
            <p:cNvSpPr/>
            <p:nvPr userDrawn="1"/>
          </p:nvSpPr>
          <p:spPr>
            <a:xfrm rot="10800000">
              <a:off x="5835675" y="3429000"/>
              <a:ext cx="520649" cy="2650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12" name="Rechte verbindingslijn 11">
            <a:extLst>
              <a:ext uri="{FF2B5EF4-FFF2-40B4-BE49-F238E27FC236}">
                <a16:creationId xmlns:a16="http://schemas.microsoft.com/office/drawing/2014/main" id="{43924AF4-4972-4316-92E3-9053BAC5B6CD}"/>
              </a:ext>
            </a:extLst>
          </p:cNvPr>
          <p:cNvCxnSpPr>
            <a:cxnSpLocks/>
          </p:cNvCxnSpPr>
          <p:nvPr userDrawn="1"/>
        </p:nvCxnSpPr>
        <p:spPr>
          <a:xfrm>
            <a:off x="4224669" y="1851876"/>
            <a:ext cx="3742661" cy="0"/>
          </a:xfrm>
          <a:prstGeom prst="line">
            <a:avLst/>
          </a:prstGeom>
          <a:ln w="12700" cap="rnd">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hasCustomPrompt="1"/>
          </p:nvPr>
        </p:nvSpPr>
        <p:spPr>
          <a:xfrm>
            <a:off x="2072024" y="2002397"/>
            <a:ext cx="8047952" cy="297862"/>
          </a:xfrm>
        </p:spPr>
        <p:txBody>
          <a:bodyPr/>
          <a:lstStyle>
            <a:lvl1pPr marL="0" indent="0" algn="ctr">
              <a:buNone/>
              <a:defRPr sz="2400">
                <a:solidFill>
                  <a:schemeClr val="accent4"/>
                </a:solidFill>
                <a:latin typeface="+mj-lt"/>
              </a:defRPr>
            </a:lvl1pPr>
          </a:lstStyle>
          <a:p>
            <a:pPr lvl="0"/>
            <a:r>
              <a:rPr lang="nl-NL" dirty="0"/>
              <a:t>Titel</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2063750" y="1341438"/>
            <a:ext cx="8056563" cy="297861"/>
          </a:xfrm>
        </p:spPr>
        <p:txBody>
          <a:bodyPr/>
          <a:lstStyle>
            <a:lvl1pPr marL="0" indent="0" algn="ctr">
              <a:buNone/>
              <a:defRPr sz="2400" b="0">
                <a:latin typeface="+mj-lt"/>
              </a:defRPr>
            </a:lvl1pPr>
          </a:lstStyle>
          <a:p>
            <a:pPr lvl="0"/>
            <a:r>
              <a:rPr lang="nl-NL" dirty="0"/>
              <a:t>Titel</a:t>
            </a:r>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hasCustomPrompt="1"/>
          </p:nvPr>
        </p:nvSpPr>
        <p:spPr>
          <a:xfrm>
            <a:off x="2063750" y="3429001"/>
            <a:ext cx="8064500" cy="2476244"/>
          </a:xfrm>
        </p:spPr>
        <p:txBody>
          <a:bodyPr wrap="square" numCol="2"/>
          <a:lstStyle>
            <a:lvl1pPr>
              <a:defRPr/>
            </a:lvl1pPr>
          </a:lstStyle>
          <a:p>
            <a:r>
              <a:rPr lang="nl-NL" dirty="0"/>
              <a:t>De Tekstopties voor dit kader staat op 2 kolommen</a:t>
            </a:r>
          </a:p>
          <a:p>
            <a:endParaRPr lang="nl-NL" dirty="0"/>
          </a:p>
        </p:txBody>
      </p:sp>
      <p:sp>
        <p:nvSpPr>
          <p:cNvPr id="18" name="Tijdelijke aanduiding voor inhoud 2">
            <a:extLst>
              <a:ext uri="{FF2B5EF4-FFF2-40B4-BE49-F238E27FC236}">
                <a16:creationId xmlns:a16="http://schemas.microsoft.com/office/drawing/2014/main" id="{1FAAC65A-E252-4F59-B0E8-0FA9878E2147}"/>
              </a:ext>
            </a:extLst>
          </p:cNvPr>
          <p:cNvSpPr>
            <a:spLocks noGrp="1"/>
          </p:cNvSpPr>
          <p:nvPr>
            <p:ph idx="16" hasCustomPrompt="1"/>
          </p:nvPr>
        </p:nvSpPr>
        <p:spPr>
          <a:xfrm>
            <a:off x="2063750" y="2410490"/>
            <a:ext cx="8047952" cy="297862"/>
          </a:xfrm>
        </p:spPr>
        <p:txBody>
          <a:bodyPr/>
          <a:lstStyle>
            <a:lvl1pPr marL="0" indent="0" algn="ctr">
              <a:buNone/>
              <a:defRPr sz="2000">
                <a:solidFill>
                  <a:schemeClr val="accent4"/>
                </a:solidFill>
                <a:latin typeface="+mn-lt"/>
              </a:defRPr>
            </a:lvl1pPr>
          </a:lstStyle>
          <a:p>
            <a:pPr lvl="0"/>
            <a:r>
              <a:rPr lang="nl-NL" dirty="0"/>
              <a:t>Titel</a:t>
            </a:r>
          </a:p>
        </p:txBody>
      </p:sp>
      <p:sp>
        <p:nvSpPr>
          <p:cNvPr id="16" name="Titel 1">
            <a:extLst>
              <a:ext uri="{FF2B5EF4-FFF2-40B4-BE49-F238E27FC236}">
                <a16:creationId xmlns:a16="http://schemas.microsoft.com/office/drawing/2014/main" id="{71165A1D-BFE7-5D43-9009-F3A67A622345}"/>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4011845679"/>
      </p:ext>
    </p:extLst>
  </p:cSld>
  <p:clrMapOvr>
    <a:masterClrMapping/>
  </p:clrMapOvr>
  <p:extLst>
    <p:ext uri="{DCECCB84-F9BA-43D5-87BE-67443E8EF086}">
      <p15:sldGuideLst xmlns:p15="http://schemas.microsoft.com/office/powerpoint/2012/main">
        <p15:guide id="1" pos="3840">
          <p15:clr>
            <a:srgbClr val="FBAE40"/>
          </p15:clr>
        </p15:guide>
        <p15:guide id="2" pos="1300">
          <p15:clr>
            <a:srgbClr val="FBAE40"/>
          </p15:clr>
        </p15:guide>
        <p15:guide id="3" pos="63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onde opzet">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2005BB7F-5EAF-4F87-B77A-86ADA9AB26EB}"/>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0">
            <a:extLst>
              <a:ext uri="{FF2B5EF4-FFF2-40B4-BE49-F238E27FC236}">
                <a16:creationId xmlns:a16="http://schemas.microsoft.com/office/drawing/2014/main" id="{5DB93BB5-B92E-48BF-AA12-3BA42034F6B3}"/>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36" name="Tijdelijke aanduiding voor tekst 35">
            <a:extLst>
              <a:ext uri="{FF2B5EF4-FFF2-40B4-BE49-F238E27FC236}">
                <a16:creationId xmlns:a16="http://schemas.microsoft.com/office/drawing/2014/main" id="{69E65B72-15A9-4A0C-B65E-5B3FBC1D619B}"/>
              </a:ext>
            </a:extLst>
          </p:cNvPr>
          <p:cNvSpPr>
            <a:spLocks noGrp="1"/>
          </p:cNvSpPr>
          <p:nvPr>
            <p:ph type="body" sz="quarter" idx="28"/>
          </p:nvPr>
        </p:nvSpPr>
        <p:spPr>
          <a:xfrm>
            <a:off x="695325" y="3934773"/>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695325" y="1797859"/>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sp>
        <p:nvSpPr>
          <p:cNvPr id="38" name="Tijdelijke aanduiding voor tekst 35">
            <a:extLst>
              <a:ext uri="{FF2B5EF4-FFF2-40B4-BE49-F238E27FC236}">
                <a16:creationId xmlns:a16="http://schemas.microsoft.com/office/drawing/2014/main" id="{4C92C3D4-BFFC-4B34-97EC-F6CD775F7CD5}"/>
              </a:ext>
            </a:extLst>
          </p:cNvPr>
          <p:cNvSpPr>
            <a:spLocks noGrp="1"/>
          </p:cNvSpPr>
          <p:nvPr>
            <p:ph type="body" sz="quarter" idx="30"/>
          </p:nvPr>
        </p:nvSpPr>
        <p:spPr>
          <a:xfrm>
            <a:off x="4016992" y="5121275"/>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sp>
        <p:nvSpPr>
          <p:cNvPr id="39" name="Tijdelijke aanduiding voor tekst 35">
            <a:extLst>
              <a:ext uri="{FF2B5EF4-FFF2-40B4-BE49-F238E27FC236}">
                <a16:creationId xmlns:a16="http://schemas.microsoft.com/office/drawing/2014/main" id="{B9B9968B-C6AB-47DF-9479-1F692B7B0AE5}"/>
              </a:ext>
            </a:extLst>
          </p:cNvPr>
          <p:cNvSpPr>
            <a:spLocks noGrp="1"/>
          </p:cNvSpPr>
          <p:nvPr>
            <p:ph type="body" sz="quarter" idx="31"/>
          </p:nvPr>
        </p:nvSpPr>
        <p:spPr>
          <a:xfrm>
            <a:off x="7347760" y="1797859"/>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sp>
        <p:nvSpPr>
          <p:cNvPr id="40" name="Tijdelijke aanduiding voor tekst 35">
            <a:extLst>
              <a:ext uri="{FF2B5EF4-FFF2-40B4-BE49-F238E27FC236}">
                <a16:creationId xmlns:a16="http://schemas.microsoft.com/office/drawing/2014/main" id="{D9C05E5E-B1CE-4ABD-BC5A-AA20E1D5B191}"/>
              </a:ext>
            </a:extLst>
          </p:cNvPr>
          <p:cNvSpPr>
            <a:spLocks noGrp="1"/>
          </p:cNvSpPr>
          <p:nvPr>
            <p:ph type="body" sz="quarter" idx="32"/>
          </p:nvPr>
        </p:nvSpPr>
        <p:spPr>
          <a:xfrm>
            <a:off x="7347759" y="3934773"/>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cxnSp>
        <p:nvCxnSpPr>
          <p:cNvPr id="24" name="Straight Connector 11">
            <a:extLst>
              <a:ext uri="{FF2B5EF4-FFF2-40B4-BE49-F238E27FC236}">
                <a16:creationId xmlns:a16="http://schemas.microsoft.com/office/drawing/2014/main" id="{115E0477-A3C1-4CE3-B2AB-65CC78B1B2C0}"/>
              </a:ext>
            </a:extLst>
          </p:cNvPr>
          <p:cNvCxnSpPr>
            <a:cxnSpLocks/>
          </p:cNvCxnSpPr>
          <p:nvPr userDrawn="1"/>
        </p:nvCxnSpPr>
        <p:spPr>
          <a:xfrm>
            <a:off x="2072024" y="3216756"/>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82600"/>
            <a:ext cx="5768454" cy="468312"/>
          </a:xfrm>
          <a:solidFill>
            <a:schemeClr val="accent2"/>
          </a:solidFill>
        </p:spPr>
        <p:txBody>
          <a:bodyPr/>
          <a:lstStyle/>
          <a:p>
            <a:r>
              <a:rPr lang="nl-NL"/>
              <a:t>Klik om stijl te bewerken</a:t>
            </a:r>
            <a:endParaRPr lang="nl-NL" dirty="0"/>
          </a:p>
        </p:txBody>
      </p:sp>
      <p:sp>
        <p:nvSpPr>
          <p:cNvPr id="25" name="Tijdelijke aanduiding voor tekst 35">
            <a:extLst>
              <a:ext uri="{FF2B5EF4-FFF2-40B4-BE49-F238E27FC236}">
                <a16:creationId xmlns:a16="http://schemas.microsoft.com/office/drawing/2014/main" id="{B242AEB1-B610-4C18-AD99-C07F9B6A283C}"/>
              </a:ext>
            </a:extLst>
          </p:cNvPr>
          <p:cNvSpPr>
            <a:spLocks noGrp="1"/>
          </p:cNvSpPr>
          <p:nvPr>
            <p:ph type="body" sz="quarter" idx="33"/>
          </p:nvPr>
        </p:nvSpPr>
        <p:spPr>
          <a:xfrm>
            <a:off x="4016992" y="549275"/>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pic>
        <p:nvPicPr>
          <p:cNvPr id="19" name="Picture 9">
            <a:extLst>
              <a:ext uri="{FF2B5EF4-FFF2-40B4-BE49-F238E27FC236}">
                <a16:creationId xmlns:a16="http://schemas.microsoft.com/office/drawing/2014/main" id="{62FC3AFB-E099-0F47-BE34-E01D207B8A14}"/>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7" name="Picture 19">
            <a:extLst>
              <a:ext uri="{FF2B5EF4-FFF2-40B4-BE49-F238E27FC236}">
                <a16:creationId xmlns:a16="http://schemas.microsoft.com/office/drawing/2014/main" id="{7D328A1A-5105-0146-B7ED-B1B0A286158F}"/>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301756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2070552" y="3742735"/>
            <a:ext cx="7816663" cy="791997"/>
          </a:xfrm>
          <a:noFill/>
        </p:spPr>
        <p:txBody>
          <a:bodyPr anchor="ctr" anchorCtr="0"/>
          <a:lstStyle>
            <a:lvl1pPr algn="ctr">
              <a:defRPr sz="2800"/>
            </a:lvl1pPr>
          </a:lstStyle>
          <a:p>
            <a:r>
              <a:rPr lang="en-US" dirty="0" err="1"/>
              <a:t>Noordelijke</a:t>
            </a:r>
            <a:r>
              <a:rPr lang="en-US" dirty="0"/>
              <a:t> RES-</a:t>
            </a:r>
            <a:r>
              <a:rPr lang="en-US" dirty="0" err="1"/>
              <a:t>en</a:t>
            </a:r>
            <a:endParaRPr lang="nl-NL" dirty="0"/>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p:nvPr>
        </p:nvSpPr>
        <p:spPr>
          <a:xfrm>
            <a:off x="2070552" y="4662112"/>
            <a:ext cx="7816663" cy="736386"/>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p>
            <a:fld id="{F9DE7F4B-6E11-487C-9B28-4934A04645A5}" type="slidenum">
              <a:rPr lang="nl-NL" smtClean="0"/>
              <a:t>‹nr.›</a:t>
            </a:fld>
            <a:endParaRPr lang="nl-NL"/>
          </a:p>
        </p:txBody>
      </p:sp>
      <p:cxnSp>
        <p:nvCxnSpPr>
          <p:cNvPr id="8" name="Straight Connector 1">
            <a:extLst>
              <a:ext uri="{FF2B5EF4-FFF2-40B4-BE49-F238E27FC236}">
                <a16:creationId xmlns:a16="http://schemas.microsoft.com/office/drawing/2014/main" id="{DA170501-4914-4621-BC51-0ADD6078EF82}"/>
              </a:ext>
            </a:extLst>
          </p:cNvPr>
          <p:cNvCxnSpPr/>
          <p:nvPr userDrawn="1"/>
        </p:nvCxnSpPr>
        <p:spPr>
          <a:xfrm>
            <a:off x="2981325" y="2840032"/>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24E5BC-F25F-024B-8272-73B10FA6A630}"/>
              </a:ext>
            </a:extLst>
          </p:cNvPr>
          <p:cNvSpPr txBox="1"/>
          <p:nvPr userDrawn="1"/>
        </p:nvSpPr>
        <p:spPr>
          <a:xfrm>
            <a:off x="1852612" y="6552709"/>
            <a:ext cx="8486775" cy="153888"/>
          </a:xfrm>
          <a:prstGeom prst="rect">
            <a:avLst/>
          </a:prstGeom>
          <a:noFill/>
        </p:spPr>
        <p:txBody>
          <a:bodyPr wrap="square" lIns="0" tIns="0" rIns="0" bIns="0" rtlCol="0">
            <a:spAutoFit/>
          </a:bodyPr>
          <a:lstStyle/>
          <a:p>
            <a:pPr algn="ctr"/>
            <a:r>
              <a:rPr lang="en-US" sz="1000" dirty="0">
                <a:solidFill>
                  <a:schemeClr val="tx2"/>
                </a:solidFill>
              </a:rPr>
              <a:t>Het </a:t>
            </a:r>
            <a:r>
              <a:rPr lang="en-US" sz="1000" b="1" dirty="0">
                <a:solidFill>
                  <a:schemeClr val="tx2"/>
                </a:solidFill>
                <a:latin typeface="+mj-lt"/>
              </a:rPr>
              <a:t>Expertise Centrum </a:t>
            </a:r>
            <a:r>
              <a:rPr lang="en-US" sz="1000" b="1" dirty="0" err="1">
                <a:solidFill>
                  <a:schemeClr val="tx2"/>
                </a:solidFill>
                <a:latin typeface="+mj-lt"/>
              </a:rPr>
              <a:t>Warmte</a:t>
            </a:r>
            <a:r>
              <a:rPr lang="en-US" sz="1000" b="1" dirty="0">
                <a:solidFill>
                  <a:schemeClr val="tx2"/>
                </a:solidFill>
                <a:latin typeface="+mj-lt"/>
              </a:rPr>
              <a:t> </a:t>
            </a:r>
            <a:r>
              <a:rPr lang="en-US" sz="1000" dirty="0">
                <a:solidFill>
                  <a:schemeClr val="tx2"/>
                </a:solidFill>
              </a:rPr>
              <a:t>is een initiatief van de Sectortafel Gebouwde Omgeving van het Klimaatakkoord.</a:t>
            </a:r>
          </a:p>
        </p:txBody>
      </p:sp>
      <p:sp>
        <p:nvSpPr>
          <p:cNvPr id="19" name="Rectangle 8">
            <a:extLst>
              <a:ext uri="{FF2B5EF4-FFF2-40B4-BE49-F238E27FC236}">
                <a16:creationId xmlns:a16="http://schemas.microsoft.com/office/drawing/2014/main" id="{1F30E06F-8426-7849-A492-8590475527F3}"/>
              </a:ext>
            </a:extLst>
          </p:cNvPr>
          <p:cNvSpPr/>
          <p:nvPr userDrawn="1"/>
        </p:nvSpPr>
        <p:spPr>
          <a:xfrm>
            <a:off x="0" y="6394010"/>
            <a:ext cx="12192000" cy="47236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9">
            <a:extLst>
              <a:ext uri="{FF2B5EF4-FFF2-40B4-BE49-F238E27FC236}">
                <a16:creationId xmlns:a16="http://schemas.microsoft.com/office/drawing/2014/main" id="{08E03D45-8C71-1644-8D51-B275A960BD7F}"/>
              </a:ext>
            </a:extLst>
          </p:cNvPr>
          <p:cNvPicPr>
            <a:picLocks noChangeAspect="1"/>
          </p:cNvPicPr>
          <p:nvPr userDrawn="1"/>
        </p:nvPicPr>
        <p:blipFill rotWithShape="1">
          <a:blip r:embed="rId2"/>
          <a:srcRect b="20453"/>
          <a:stretch/>
        </p:blipFill>
        <p:spPr>
          <a:xfrm>
            <a:off x="-3425" y="6394010"/>
            <a:ext cx="1884376" cy="472365"/>
          </a:xfrm>
          <a:prstGeom prst="rect">
            <a:avLst/>
          </a:prstGeom>
        </p:spPr>
      </p:pic>
      <p:cxnSp>
        <p:nvCxnSpPr>
          <p:cNvPr id="22" name="Straight Connector 10">
            <a:extLst>
              <a:ext uri="{FF2B5EF4-FFF2-40B4-BE49-F238E27FC236}">
                <a16:creationId xmlns:a16="http://schemas.microsoft.com/office/drawing/2014/main" id="{BE5F231B-634F-4F45-8D21-2481AC1DA906}"/>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 name="Picture 4">
            <a:extLst>
              <a:ext uri="{FF2B5EF4-FFF2-40B4-BE49-F238E27FC236}">
                <a16:creationId xmlns:a16="http://schemas.microsoft.com/office/drawing/2014/main" id="{E82B9778-542E-2347-A8F2-5A9D0C723F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8228" y="2251064"/>
            <a:ext cx="1222650" cy="12251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AC289639-C60D-B241-9C82-D86265E820F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76210" y="2251064"/>
            <a:ext cx="1177936" cy="11779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DA0125E6-856D-914A-B4A1-8614E87E39AF}"/>
              </a:ext>
            </a:extLst>
          </p:cNvPr>
          <p:cNvPicPr>
            <a:picLocks noChangeAspect="1"/>
          </p:cNvPicPr>
          <p:nvPr userDrawn="1"/>
        </p:nvPicPr>
        <p:blipFill>
          <a:blip r:embed="rId5"/>
          <a:srcRect/>
          <a:stretch/>
        </p:blipFill>
        <p:spPr>
          <a:xfrm>
            <a:off x="4501519" y="694720"/>
            <a:ext cx="3188962" cy="1047581"/>
          </a:xfrm>
          <a:prstGeom prst="rect">
            <a:avLst/>
          </a:prstGeom>
        </p:spPr>
      </p:pic>
      <p:pic>
        <p:nvPicPr>
          <p:cNvPr id="21" name="Picture 19">
            <a:extLst>
              <a:ext uri="{FF2B5EF4-FFF2-40B4-BE49-F238E27FC236}">
                <a16:creationId xmlns:a16="http://schemas.microsoft.com/office/drawing/2014/main" id="{B37555B5-3747-7A4D-B031-6F72AEFE099D}"/>
              </a:ext>
            </a:extLst>
          </p:cNvPr>
          <p:cNvPicPr>
            <a:picLocks noChangeAspect="1"/>
          </p:cNvPicPr>
          <p:nvPr userDrawn="1"/>
        </p:nvPicPr>
        <p:blipFill>
          <a:blip r:embed="rId5"/>
          <a:srcRect/>
          <a:stretch/>
        </p:blipFill>
        <p:spPr>
          <a:xfrm>
            <a:off x="10567342" y="6461447"/>
            <a:ext cx="1054583" cy="346433"/>
          </a:xfrm>
          <a:prstGeom prst="rect">
            <a:avLst/>
          </a:prstGeom>
        </p:spPr>
      </p:pic>
    </p:spTree>
    <p:extLst>
      <p:ext uri="{BB962C8B-B14F-4D97-AF65-F5344CB8AC3E}">
        <p14:creationId xmlns:p14="http://schemas.microsoft.com/office/powerpoint/2010/main" val="1816696674"/>
      </p:ext>
    </p:extLst>
  </p:cSld>
  <p:clrMapOvr>
    <a:masterClrMapping/>
  </p:clrMapOvr>
  <p:extLst>
    <p:ext uri="{DCECCB84-F9BA-43D5-87BE-67443E8EF086}">
      <p15:sldGuideLst xmlns:p15="http://schemas.microsoft.com/office/powerpoint/2012/main">
        <p15:guide id="1" orient="horz" pos="268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en voettekst">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5" y="1341439"/>
            <a:ext cx="10801350" cy="26528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0" name="Tijdelijke aanduiding voor tekst 9">
            <a:extLst>
              <a:ext uri="{FF2B5EF4-FFF2-40B4-BE49-F238E27FC236}">
                <a16:creationId xmlns:a16="http://schemas.microsoft.com/office/drawing/2014/main" id="{D760F8B0-43A0-49EF-BB3D-C1F4C9340B9B}"/>
              </a:ext>
            </a:extLst>
          </p:cNvPr>
          <p:cNvSpPr>
            <a:spLocks noGrp="1"/>
          </p:cNvSpPr>
          <p:nvPr>
            <p:ph type="body" sz="quarter" idx="13"/>
          </p:nvPr>
        </p:nvSpPr>
        <p:spPr>
          <a:xfrm>
            <a:off x="695325" y="4774551"/>
            <a:ext cx="10801350" cy="1138888"/>
          </a:xfrm>
          <a:solidFill>
            <a:schemeClr val="tx2"/>
          </a:solidFill>
        </p:spPr>
        <p:txBody>
          <a:bodyPr lIns="180000" tIns="180000" rIns="144000" bIns="144000"/>
          <a:lstStyle>
            <a:lvl1pPr marL="0" indent="0">
              <a:buNone/>
              <a:defRPr b="1">
                <a:solidFill>
                  <a:schemeClr val="bg1"/>
                </a:solidFill>
                <a:latin typeface="+mj-lt"/>
              </a:defRPr>
            </a:lvl1pPr>
            <a:lvl2pPr>
              <a:defRPr>
                <a:solidFill>
                  <a:schemeClr val="bg1"/>
                </a:solidFill>
              </a:defRPr>
            </a:lvl2pPr>
          </a:lstStyle>
          <a:p>
            <a:pPr lvl="0"/>
            <a:r>
              <a:rPr lang="nl-NL"/>
              <a:t>Klikken om de tekststijl van het model te bewerken</a:t>
            </a:r>
          </a:p>
          <a:p>
            <a:pPr lvl="1"/>
            <a:r>
              <a:rPr lang="nl-NL"/>
              <a:t>Tweede niveau</a:t>
            </a:r>
          </a:p>
        </p:txBody>
      </p:sp>
      <p:sp>
        <p:nvSpPr>
          <p:cNvPr id="9" name="Titel 1">
            <a:extLst>
              <a:ext uri="{FF2B5EF4-FFF2-40B4-BE49-F238E27FC236}">
                <a16:creationId xmlns:a16="http://schemas.microsoft.com/office/drawing/2014/main" id="{DBB5B111-C419-BF46-89A0-9F62CF0A733F}"/>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269027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leine subtitel,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a:solidFill>
            <a:schemeClr val="accent1"/>
          </a:solidFill>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95325" y="1825625"/>
            <a:ext cx="5040313" cy="4087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456363" y="1825625"/>
            <a:ext cx="5040314" cy="4087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9" name="Tijdelijke aanduiding voor tekst 8">
            <a:extLst>
              <a:ext uri="{FF2B5EF4-FFF2-40B4-BE49-F238E27FC236}">
                <a16:creationId xmlns:a16="http://schemas.microsoft.com/office/drawing/2014/main" id="{F262B0AB-2439-4706-9401-5C7153D70F5F}"/>
              </a:ext>
            </a:extLst>
          </p:cNvPr>
          <p:cNvSpPr>
            <a:spLocks noGrp="1"/>
          </p:cNvSpPr>
          <p:nvPr>
            <p:ph type="body" sz="quarter" idx="13" hasCustomPrompt="1"/>
          </p:nvPr>
        </p:nvSpPr>
        <p:spPr>
          <a:xfrm>
            <a:off x="2070100" y="973138"/>
            <a:ext cx="8078788" cy="368300"/>
          </a:xfrm>
        </p:spPr>
        <p:txBody>
          <a:bodyPr anchor="ctr" anchorCtr="0"/>
          <a:lstStyle>
            <a:lvl1pPr marL="0" indent="0" algn="ctr">
              <a:buNone/>
              <a:defRPr b="1">
                <a:latin typeface="+mj-lt"/>
              </a:defRPr>
            </a:lvl1pPr>
            <a:lvl2pPr algn="ctr">
              <a:defRPr/>
            </a:lvl2pPr>
            <a:lvl3pPr algn="ctr">
              <a:defRPr/>
            </a:lvl3pPr>
            <a:lvl4pPr algn="ctr">
              <a:defRPr/>
            </a:lvl4pPr>
            <a:lvl5pPr algn="ctr">
              <a:defRPr/>
            </a:lvl5pPr>
          </a:lstStyle>
          <a:p>
            <a:pPr lvl="0"/>
            <a:r>
              <a:rPr lang="nl-NL" dirty="0"/>
              <a:t>Subtitel</a:t>
            </a:r>
          </a:p>
        </p:txBody>
      </p:sp>
      <p:sp>
        <p:nvSpPr>
          <p:cNvPr id="10" name="Titel 1">
            <a:extLst>
              <a:ext uri="{FF2B5EF4-FFF2-40B4-BE49-F238E27FC236}">
                <a16:creationId xmlns:a16="http://schemas.microsoft.com/office/drawing/2014/main" id="{DC976778-560F-2448-8AD8-78C1AFE65055}"/>
              </a:ext>
            </a:extLst>
          </p:cNvPr>
          <p:cNvSpPr txBox="1">
            <a:spLocks/>
          </p:cNvSpPr>
          <p:nvPr userDrawn="1"/>
        </p:nvSpPr>
        <p:spPr>
          <a:xfrm>
            <a:off x="3207224" y="296864"/>
            <a:ext cx="5768454" cy="468312"/>
          </a:xfrm>
          <a:prstGeom prst="rect">
            <a:avLst/>
          </a:prstGeom>
          <a:solidFill>
            <a:schemeClr val="accent2"/>
          </a:solidFill>
        </p:spPr>
        <p:txBody>
          <a:bodyPr vert="horz" lIns="0" tIns="28800" rIns="0" bIns="0" rtlCol="0" anchor="ctr">
            <a:noAutofit/>
          </a:bodyPr>
          <a:lstStyle>
            <a:lvl1pPr algn="ctr" defTabSz="914400" rtl="0" eaLnBrk="1" latinLnBrk="0" hangingPunct="1">
              <a:lnSpc>
                <a:spcPct val="90000"/>
              </a:lnSpc>
              <a:spcBef>
                <a:spcPct val="0"/>
              </a:spcBef>
              <a:buNone/>
              <a:defRPr lang="nl-NL" sz="2800" b="1"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92402419"/>
      </p:ext>
    </p:extLst>
  </p:cSld>
  <p:clrMapOvr>
    <a:masterClrMapping/>
  </p:clrMapOvr>
  <p:extLst>
    <p:ext uri="{DCECCB84-F9BA-43D5-87BE-67443E8EF086}">
      <p15:sldGuideLst xmlns:p15="http://schemas.microsoft.com/office/powerpoint/2012/main">
        <p15:guide id="2" pos="4067" userDrawn="1">
          <p15:clr>
            <a:srgbClr val="FBAE40"/>
          </p15:clr>
        </p15:guide>
        <p15:guide id="3" pos="361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ote subtitel,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a:solidFill>
            <a:schemeClr val="accent1"/>
          </a:solidFill>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1351829" y="1974274"/>
            <a:ext cx="4383809" cy="34601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456363" y="1974274"/>
            <a:ext cx="4392612" cy="34601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9" name="Tijdelijke aanduiding voor tekst 8">
            <a:extLst>
              <a:ext uri="{FF2B5EF4-FFF2-40B4-BE49-F238E27FC236}">
                <a16:creationId xmlns:a16="http://schemas.microsoft.com/office/drawing/2014/main" id="{F262B0AB-2439-4706-9401-5C7153D70F5F}"/>
              </a:ext>
            </a:extLst>
          </p:cNvPr>
          <p:cNvSpPr>
            <a:spLocks noGrp="1"/>
          </p:cNvSpPr>
          <p:nvPr>
            <p:ph type="body" sz="quarter" idx="13" hasCustomPrompt="1"/>
          </p:nvPr>
        </p:nvSpPr>
        <p:spPr>
          <a:xfrm>
            <a:off x="1351829" y="1118610"/>
            <a:ext cx="9497146" cy="585498"/>
          </a:xfrm>
        </p:spPr>
        <p:txBody>
          <a:bodyPr anchor="ctr" anchorCtr="0"/>
          <a:lstStyle>
            <a:lvl1pPr marL="0" indent="0" algn="ctr">
              <a:buNone/>
              <a:defRPr sz="2800" b="0">
                <a:latin typeface="+mn-lt"/>
              </a:defRPr>
            </a:lvl1pPr>
            <a:lvl2pPr algn="ctr">
              <a:defRPr/>
            </a:lvl2pPr>
            <a:lvl3pPr algn="ctr">
              <a:defRPr/>
            </a:lvl3pPr>
            <a:lvl4pPr algn="ctr">
              <a:defRPr/>
            </a:lvl4pPr>
            <a:lvl5pPr algn="ctr">
              <a:defRPr/>
            </a:lvl5pPr>
          </a:lstStyle>
          <a:p>
            <a:pPr lvl="0"/>
            <a:r>
              <a:rPr lang="nl-NL" dirty="0"/>
              <a:t>Subtitel</a:t>
            </a:r>
          </a:p>
        </p:txBody>
      </p:sp>
      <p:sp>
        <p:nvSpPr>
          <p:cNvPr id="10" name="Titel 1">
            <a:extLst>
              <a:ext uri="{FF2B5EF4-FFF2-40B4-BE49-F238E27FC236}">
                <a16:creationId xmlns:a16="http://schemas.microsoft.com/office/drawing/2014/main" id="{80A3F070-1574-8B44-ACED-6950DB3ABE8B}"/>
              </a:ext>
            </a:extLst>
          </p:cNvPr>
          <p:cNvSpPr txBox="1">
            <a:spLocks/>
          </p:cNvSpPr>
          <p:nvPr userDrawn="1"/>
        </p:nvSpPr>
        <p:spPr>
          <a:xfrm>
            <a:off x="3207224" y="296864"/>
            <a:ext cx="5768454" cy="468312"/>
          </a:xfrm>
          <a:prstGeom prst="rect">
            <a:avLst/>
          </a:prstGeom>
          <a:solidFill>
            <a:schemeClr val="accent2"/>
          </a:solidFill>
        </p:spPr>
        <p:txBody>
          <a:bodyPr vert="horz" lIns="0" tIns="28800" rIns="0" bIns="0" rtlCol="0" anchor="ctr">
            <a:noAutofit/>
          </a:bodyPr>
          <a:lstStyle>
            <a:lvl1pPr algn="ctr" defTabSz="914400" rtl="0" eaLnBrk="1" latinLnBrk="0" hangingPunct="1">
              <a:lnSpc>
                <a:spcPct val="90000"/>
              </a:lnSpc>
              <a:spcBef>
                <a:spcPct val="0"/>
              </a:spcBef>
              <a:buNone/>
              <a:defRPr lang="nl-NL" sz="2800" b="1"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276286561"/>
      </p:ext>
    </p:extLst>
  </p:cSld>
  <p:clrMapOvr>
    <a:masterClrMapping/>
  </p:clrMapOvr>
  <p:extLst>
    <p:ext uri="{DCECCB84-F9BA-43D5-87BE-67443E8EF086}">
      <p15:sldGuideLst xmlns:p15="http://schemas.microsoft.com/office/powerpoint/2012/main">
        <p15:guide id="2" pos="4067">
          <p15:clr>
            <a:srgbClr val="FBAE40"/>
          </p15:clr>
        </p15:guide>
        <p15:guide id="3" pos="3613">
          <p15:clr>
            <a:srgbClr val="FBAE40"/>
          </p15:clr>
        </p15:guide>
        <p15:guide id="4" pos="846" userDrawn="1">
          <p15:clr>
            <a:srgbClr val="FBAE40"/>
          </p15:clr>
        </p15:guide>
        <p15:guide id="5" pos="683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ee koloms">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219E7C4-2FFA-43E8-A317-99319B3A41BF}"/>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3521B82D-EA0D-49EF-AA83-B4AB2176AE28}"/>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a:xfrm>
            <a:off x="695324" y="296864"/>
            <a:ext cx="10801351" cy="468312"/>
          </a:xfrm>
          <a:noFill/>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95325" y="1341439"/>
            <a:ext cx="5040313" cy="45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456363" y="1341439"/>
            <a:ext cx="5040314" cy="45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pic>
        <p:nvPicPr>
          <p:cNvPr id="15" name="Picture 9">
            <a:extLst>
              <a:ext uri="{FF2B5EF4-FFF2-40B4-BE49-F238E27FC236}">
                <a16:creationId xmlns:a16="http://schemas.microsoft.com/office/drawing/2014/main" id="{09FF9737-024E-3244-ACBC-58BD434B9AC8}"/>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2" name="Picture 19">
            <a:extLst>
              <a:ext uri="{FF2B5EF4-FFF2-40B4-BE49-F238E27FC236}">
                <a16:creationId xmlns:a16="http://schemas.microsoft.com/office/drawing/2014/main" id="{1B86B213-7E7C-FA48-B58A-9CE526CC93C6}"/>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3688228150"/>
      </p:ext>
    </p:extLst>
  </p:cSld>
  <p:clrMapOvr>
    <a:masterClrMapping/>
  </p:clrMapOvr>
  <p:extLst>
    <p:ext uri="{DCECCB84-F9BA-43D5-87BE-67443E8EF086}">
      <p15:sldGuideLst xmlns:p15="http://schemas.microsoft.com/office/powerpoint/2012/main">
        <p15:guide id="2" pos="4067">
          <p15:clr>
            <a:srgbClr val="FBAE40"/>
          </p15:clr>
        </p15:guide>
        <p15:guide id="3" pos="361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37CA8975-3BED-4CF3-B9FE-8FAD4D0F7C8D}"/>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D4E1075F-292F-4B71-8A94-936EF212F76A}"/>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A920E8EB-C868-4D39-AA6F-2A0EAFDA75F4}"/>
              </a:ext>
            </a:extLst>
          </p:cNvPr>
          <p:cNvSpPr>
            <a:spLocks noGrp="1"/>
          </p:cNvSpPr>
          <p:nvPr>
            <p:ph type="title"/>
          </p:nvPr>
        </p:nvSpPr>
        <p:spPr>
          <a:xfrm>
            <a:off x="698501" y="365126"/>
            <a:ext cx="10798174" cy="1275088"/>
          </a:xfrm>
          <a:noFill/>
        </p:spPr>
        <p:txBody>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58432631-D3A0-4B96-A22E-039A2F4A1068}"/>
              </a:ext>
            </a:extLst>
          </p:cNvPr>
          <p:cNvSpPr>
            <a:spLocks noGrp="1"/>
          </p:cNvSpPr>
          <p:nvPr>
            <p:ph type="body" idx="1"/>
          </p:nvPr>
        </p:nvSpPr>
        <p:spPr>
          <a:xfrm>
            <a:off x="695325" y="1681163"/>
            <a:ext cx="5040313" cy="553279"/>
          </a:xfr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B30FFBC-A466-4557-8897-FC0F1D5CDED2}"/>
              </a:ext>
            </a:extLst>
          </p:cNvPr>
          <p:cNvSpPr>
            <a:spLocks noGrp="1"/>
          </p:cNvSpPr>
          <p:nvPr>
            <p:ph sz="half" idx="2"/>
          </p:nvPr>
        </p:nvSpPr>
        <p:spPr>
          <a:xfrm>
            <a:off x="695325" y="2505075"/>
            <a:ext cx="5040313" cy="34165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611856B-83D8-49F3-8B87-8F33182BDBE1}"/>
              </a:ext>
            </a:extLst>
          </p:cNvPr>
          <p:cNvSpPr>
            <a:spLocks noGrp="1"/>
          </p:cNvSpPr>
          <p:nvPr>
            <p:ph type="body" sz="quarter" idx="3"/>
          </p:nvPr>
        </p:nvSpPr>
        <p:spPr>
          <a:xfrm>
            <a:off x="6456363" y="1681163"/>
            <a:ext cx="5040312" cy="553279"/>
          </a:xfr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27E68DA-EE67-4E8D-AF17-CBE735388EB9}"/>
              </a:ext>
            </a:extLst>
          </p:cNvPr>
          <p:cNvSpPr>
            <a:spLocks noGrp="1"/>
          </p:cNvSpPr>
          <p:nvPr>
            <p:ph sz="quarter" idx="4"/>
          </p:nvPr>
        </p:nvSpPr>
        <p:spPr>
          <a:xfrm>
            <a:off x="6456363" y="2505075"/>
            <a:ext cx="5040312" cy="34165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78EC004-3BC5-4D78-8A0E-A26263A766E7}"/>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8" name="Tijdelijke aanduiding voor voettekst 7">
            <a:extLst>
              <a:ext uri="{FF2B5EF4-FFF2-40B4-BE49-F238E27FC236}">
                <a16:creationId xmlns:a16="http://schemas.microsoft.com/office/drawing/2014/main" id="{B69EBDC0-76C1-4933-8592-B4CD863192B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142F000-2974-4F5D-A01D-B542F2900DD4}"/>
              </a:ext>
            </a:extLst>
          </p:cNvPr>
          <p:cNvSpPr>
            <a:spLocks noGrp="1"/>
          </p:cNvSpPr>
          <p:nvPr>
            <p:ph type="sldNum" sz="quarter" idx="12"/>
          </p:nvPr>
        </p:nvSpPr>
        <p:spPr/>
        <p:txBody>
          <a:bodyPr/>
          <a:lstStyle/>
          <a:p>
            <a:fld id="{F9DE7F4B-6E11-487C-9B28-4934A04645A5}" type="slidenum">
              <a:rPr lang="nl-NL" smtClean="0"/>
              <a:t>‹nr.›</a:t>
            </a:fld>
            <a:endParaRPr lang="nl-NL"/>
          </a:p>
        </p:txBody>
      </p:sp>
      <p:pic>
        <p:nvPicPr>
          <p:cNvPr id="15" name="Picture 9">
            <a:extLst>
              <a:ext uri="{FF2B5EF4-FFF2-40B4-BE49-F238E27FC236}">
                <a16:creationId xmlns:a16="http://schemas.microsoft.com/office/drawing/2014/main" id="{E5C3DD50-9F72-964E-A10B-37D520BDE2A4}"/>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8" name="Picture 19">
            <a:extLst>
              <a:ext uri="{FF2B5EF4-FFF2-40B4-BE49-F238E27FC236}">
                <a16:creationId xmlns:a16="http://schemas.microsoft.com/office/drawing/2014/main" id="{27AC552D-260E-9442-A216-04CDF195FA3D}"/>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3053258482"/>
      </p:ext>
    </p:extLst>
  </p:cSld>
  <p:clrMapOvr>
    <a:masterClrMapping/>
  </p:clrMapOvr>
  <p:extLst>
    <p:ext uri="{DCECCB84-F9BA-43D5-87BE-67443E8EF086}">
      <p15:sldGuideLst xmlns:p15="http://schemas.microsoft.com/office/powerpoint/2012/main">
        <p15:guide id="1" pos="4067" userDrawn="1">
          <p15:clr>
            <a:srgbClr val="FBAE40"/>
          </p15:clr>
        </p15:guide>
        <p15:guide id="2" pos="361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0684ADE-3A74-44D5-9E16-A9195144792A}"/>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186B99C7-40FD-4677-A030-708C875C7FA3}"/>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jdelijke aanduiding voor datum 4">
            <a:extLst>
              <a:ext uri="{FF2B5EF4-FFF2-40B4-BE49-F238E27FC236}">
                <a16:creationId xmlns:a16="http://schemas.microsoft.com/office/drawing/2014/main" id="{3BF948AD-A85A-4E7F-8A4E-0E6D996A1D48}"/>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6" name="Tijdelijke aanduiding voor voettekst 5">
            <a:extLst>
              <a:ext uri="{FF2B5EF4-FFF2-40B4-BE49-F238E27FC236}">
                <a16:creationId xmlns:a16="http://schemas.microsoft.com/office/drawing/2014/main" id="{49233DD1-668D-4547-B27C-AF0A831048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AF11D9-1CBD-4F2D-8AD8-0049B671556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3" name="Tijdelijke aanduiding voor afbeelding 12">
            <a:extLst>
              <a:ext uri="{FF2B5EF4-FFF2-40B4-BE49-F238E27FC236}">
                <a16:creationId xmlns:a16="http://schemas.microsoft.com/office/drawing/2014/main" id="{9BD09907-0ED1-4AC3-9A4B-E9D2A33123B0}"/>
              </a:ext>
            </a:extLst>
          </p:cNvPr>
          <p:cNvSpPr>
            <a:spLocks noGrp="1"/>
          </p:cNvSpPr>
          <p:nvPr>
            <p:ph type="pic" sz="quarter" idx="13"/>
          </p:nvPr>
        </p:nvSpPr>
        <p:spPr>
          <a:xfrm>
            <a:off x="-3175" y="0"/>
            <a:ext cx="12195175" cy="6389241"/>
          </a:xfrm>
        </p:spPr>
        <p:txBody>
          <a:bodyPr/>
          <a:lstStyle>
            <a:lvl1pPr marL="0" indent="0">
              <a:buNone/>
              <a:defRPr/>
            </a:lvl1pPr>
          </a:lstStyle>
          <a:p>
            <a:r>
              <a:rPr lang="nl-NL"/>
              <a:t>Klik op het pictogram als u een afbeelding wilt toevoegen</a:t>
            </a:r>
          </a:p>
        </p:txBody>
      </p:sp>
      <p:pic>
        <p:nvPicPr>
          <p:cNvPr id="12" name="Picture 9">
            <a:extLst>
              <a:ext uri="{FF2B5EF4-FFF2-40B4-BE49-F238E27FC236}">
                <a16:creationId xmlns:a16="http://schemas.microsoft.com/office/drawing/2014/main" id="{6C99E544-F033-0142-A449-10926CEB9B8C}"/>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0" name="Picture 19">
            <a:extLst>
              <a:ext uri="{FF2B5EF4-FFF2-40B4-BE49-F238E27FC236}">
                <a16:creationId xmlns:a16="http://schemas.microsoft.com/office/drawing/2014/main" id="{BE0700B3-5E35-B74F-8B90-AE2E844996CB}"/>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1752082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x Afbeelding, 2x vlak">
    <p:spTree>
      <p:nvGrpSpPr>
        <p:cNvPr id="1" name=""/>
        <p:cNvGrpSpPr/>
        <p:nvPr/>
      </p:nvGrpSpPr>
      <p:grpSpPr>
        <a:xfrm>
          <a:off x="0" y="0"/>
          <a:ext cx="0" cy="0"/>
          <a:chOff x="0" y="0"/>
          <a:chExt cx="0" cy="0"/>
        </a:xfrm>
      </p:grpSpPr>
      <p:cxnSp>
        <p:nvCxnSpPr>
          <p:cNvPr id="12" name="Rechte verbindingslijn 11">
            <a:extLst>
              <a:ext uri="{FF2B5EF4-FFF2-40B4-BE49-F238E27FC236}">
                <a16:creationId xmlns:a16="http://schemas.microsoft.com/office/drawing/2014/main" id="{BF26C6EC-AFDD-4DC6-BD65-F6C0C6F3B681}"/>
              </a:ext>
            </a:extLst>
          </p:cNvPr>
          <p:cNvCxnSpPr/>
          <p:nvPr userDrawn="1"/>
        </p:nvCxnSpPr>
        <p:spPr>
          <a:xfrm>
            <a:off x="6097085" y="0"/>
            <a:ext cx="0" cy="6858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2BA2377-0E79-4ED1-808B-0CBD54D337A6}"/>
              </a:ext>
            </a:extLst>
          </p:cNvPr>
          <p:cNvCxnSpPr/>
          <p:nvPr userDrawn="1"/>
        </p:nvCxnSpPr>
        <p:spPr>
          <a:xfrm>
            <a:off x="0" y="3429000"/>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 name="Tijdelijke aanduiding voor tekst 4">
            <a:extLst>
              <a:ext uri="{FF2B5EF4-FFF2-40B4-BE49-F238E27FC236}">
                <a16:creationId xmlns:a16="http://schemas.microsoft.com/office/drawing/2014/main" id="{E2A04250-EEDC-491E-8BAB-9EDFED955FC1}"/>
              </a:ext>
            </a:extLst>
          </p:cNvPr>
          <p:cNvSpPr>
            <a:spLocks noGrp="1"/>
          </p:cNvSpPr>
          <p:nvPr>
            <p:ph type="body" sz="quarter" idx="18"/>
          </p:nvPr>
        </p:nvSpPr>
        <p:spPr>
          <a:xfrm>
            <a:off x="0" y="3435350"/>
            <a:ext cx="6091238" cy="3429000"/>
          </a:xfrm>
          <a:solidFill>
            <a:schemeClr val="accent2"/>
          </a:solidFill>
        </p:spPr>
        <p:txBody>
          <a:bodyPr anchor="ctr" anchorCtr="0"/>
          <a:lstStyle>
            <a:lvl1pPr marL="0" indent="0" algn="ctr">
              <a:buNone/>
              <a:defRPr sz="2400">
                <a:solidFill>
                  <a:schemeClr val="bg1"/>
                </a:solidFill>
              </a:defRPr>
            </a:lvl1pPr>
            <a:lvl2pPr marL="0" indent="0" algn="ctr">
              <a:buNone/>
              <a:defRPr sz="2000">
                <a:solidFill>
                  <a:schemeClr val="bg1"/>
                </a:solidFill>
              </a:defRPr>
            </a:lvl2pPr>
            <a:lvl3pPr marL="0" indent="0" algn="ctr">
              <a:buNone/>
              <a:defRPr sz="1800">
                <a:solidFill>
                  <a:schemeClr val="bg1"/>
                </a:solidFill>
              </a:defRPr>
            </a:lvl3pPr>
            <a:lvl4pPr marL="0" indent="0" algn="ctr">
              <a:buNone/>
              <a:defRPr sz="1600">
                <a:solidFill>
                  <a:schemeClr val="bg1"/>
                </a:solidFill>
              </a:defRPr>
            </a:lvl4pPr>
            <a:lvl5pPr marL="0" indent="0" algn="ctr">
              <a:buNone/>
              <a:defRPr sz="16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tekst 6">
            <a:extLst>
              <a:ext uri="{FF2B5EF4-FFF2-40B4-BE49-F238E27FC236}">
                <a16:creationId xmlns:a16="http://schemas.microsoft.com/office/drawing/2014/main" id="{9852A5B1-F5C3-48CD-BF3D-ECC8B84FE0F9}"/>
              </a:ext>
            </a:extLst>
          </p:cNvPr>
          <p:cNvSpPr>
            <a:spLocks noGrp="1"/>
          </p:cNvSpPr>
          <p:nvPr>
            <p:ph type="body" sz="quarter" idx="19"/>
          </p:nvPr>
        </p:nvSpPr>
        <p:spPr>
          <a:xfrm>
            <a:off x="6096000" y="0"/>
            <a:ext cx="6097588" cy="3429000"/>
          </a:xfrm>
          <a:solidFill>
            <a:schemeClr val="accent2"/>
          </a:solidFill>
        </p:spPr>
        <p:txBody>
          <a:bodyPr vert="horz" lIns="0" tIns="0" rIns="0" bIns="0" rtlCol="0" anchor="ctr" anchorCtr="0">
            <a:noAutofit/>
          </a:bodyPr>
          <a:lstStyle>
            <a:lvl1pPr algn="ctr">
              <a:defRPr lang="nl-NL" sz="2400" dirty="0" smtClean="0">
                <a:solidFill>
                  <a:schemeClr val="bg1"/>
                </a:solidFill>
              </a:defRPr>
            </a:lvl1pPr>
            <a:lvl2pPr>
              <a:defRPr lang="nl-NL" sz="2000" dirty="0" smtClean="0">
                <a:solidFill>
                  <a:schemeClr val="bg1"/>
                </a:solidFill>
              </a:defRPr>
            </a:lvl2pPr>
            <a:lvl3pPr>
              <a:defRPr lang="nl-NL" sz="1800" dirty="0" smtClean="0">
                <a:solidFill>
                  <a:schemeClr val="bg1"/>
                </a:solidFill>
              </a:defRPr>
            </a:lvl3pPr>
            <a:lvl4pPr>
              <a:defRPr lang="nl-NL" sz="1600" dirty="0" smtClean="0">
                <a:solidFill>
                  <a:schemeClr val="bg1"/>
                </a:solidFill>
              </a:defRPr>
            </a:lvl4pPr>
            <a:lvl5pPr>
              <a:defRPr lang="nl-NL" sz="1600" dirty="0">
                <a:solidFill>
                  <a:schemeClr val="bg1"/>
                </a:solidFill>
              </a:defRPr>
            </a:lvl5pPr>
          </a:lstStyle>
          <a:p>
            <a:pPr marL="0" lvl="0" indent="0" algn="ctr">
              <a:buNone/>
            </a:pPr>
            <a:r>
              <a:rPr lang="nl-NL"/>
              <a:t>Klikken om de tekststijl van het model te bewerken</a:t>
            </a:r>
          </a:p>
          <a:p>
            <a:pPr marL="0" lvl="1" indent="0" algn="ctr">
              <a:buNone/>
            </a:pPr>
            <a:r>
              <a:rPr lang="nl-NL"/>
              <a:t>Tweede niveau</a:t>
            </a:r>
          </a:p>
          <a:p>
            <a:pPr marL="0" lvl="2" indent="0" algn="ctr">
              <a:buNone/>
            </a:pPr>
            <a:r>
              <a:rPr lang="nl-NL"/>
              <a:t>Derde niveau</a:t>
            </a:r>
          </a:p>
          <a:p>
            <a:pPr marL="0" lvl="3" indent="0" algn="ctr">
              <a:buNone/>
            </a:pPr>
            <a:r>
              <a:rPr lang="nl-NL"/>
              <a:t>Vierde niveau</a:t>
            </a:r>
          </a:p>
          <a:p>
            <a:pPr marL="0" lvl="4" indent="0" algn="ctr">
              <a:buNone/>
            </a:pPr>
            <a:r>
              <a:rPr lang="nl-NL"/>
              <a:t>Vijfde niveau</a:t>
            </a:r>
            <a:endParaRPr lang="nl-NL" dirty="0"/>
          </a:p>
        </p:txBody>
      </p:sp>
      <p:sp>
        <p:nvSpPr>
          <p:cNvPr id="9" name="Tijdelijke aanduiding voor inhoud 8">
            <a:extLst>
              <a:ext uri="{FF2B5EF4-FFF2-40B4-BE49-F238E27FC236}">
                <a16:creationId xmlns:a16="http://schemas.microsoft.com/office/drawing/2014/main" id="{0221DB24-42AD-4B6C-A602-6D24083AB276}"/>
              </a:ext>
            </a:extLst>
          </p:cNvPr>
          <p:cNvSpPr>
            <a:spLocks noGrp="1"/>
          </p:cNvSpPr>
          <p:nvPr>
            <p:ph sz="quarter" idx="20"/>
          </p:nvPr>
        </p:nvSpPr>
        <p:spPr>
          <a:xfrm>
            <a:off x="67240" y="67240"/>
            <a:ext cx="6030931" cy="342265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10">
            <a:extLst>
              <a:ext uri="{FF2B5EF4-FFF2-40B4-BE49-F238E27FC236}">
                <a16:creationId xmlns:a16="http://schemas.microsoft.com/office/drawing/2014/main" id="{2D6718DD-61BE-4353-A879-074376DE8046}"/>
              </a:ext>
            </a:extLst>
          </p:cNvPr>
          <p:cNvSpPr>
            <a:spLocks noGrp="1"/>
          </p:cNvSpPr>
          <p:nvPr>
            <p:ph sz="quarter" idx="21"/>
          </p:nvPr>
        </p:nvSpPr>
        <p:spPr>
          <a:xfrm>
            <a:off x="6163240" y="3496240"/>
            <a:ext cx="6028757" cy="342265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09947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x Afbeelding">
    <p:spTree>
      <p:nvGrpSpPr>
        <p:cNvPr id="1" name=""/>
        <p:cNvGrpSpPr/>
        <p:nvPr/>
      </p:nvGrpSpPr>
      <p:grpSpPr>
        <a:xfrm>
          <a:off x="0" y="0"/>
          <a:ext cx="0" cy="0"/>
          <a:chOff x="0" y="0"/>
          <a:chExt cx="0" cy="0"/>
        </a:xfrm>
      </p:grpSpPr>
      <p:cxnSp>
        <p:nvCxnSpPr>
          <p:cNvPr id="12" name="Rechte verbindingslijn 11">
            <a:extLst>
              <a:ext uri="{FF2B5EF4-FFF2-40B4-BE49-F238E27FC236}">
                <a16:creationId xmlns:a16="http://schemas.microsoft.com/office/drawing/2014/main" id="{BF26C6EC-AFDD-4DC6-BD65-F6C0C6F3B681}"/>
              </a:ext>
            </a:extLst>
          </p:cNvPr>
          <p:cNvCxnSpPr/>
          <p:nvPr userDrawn="1"/>
        </p:nvCxnSpPr>
        <p:spPr>
          <a:xfrm>
            <a:off x="6097085" y="0"/>
            <a:ext cx="0" cy="6858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2BA2377-0E79-4ED1-808B-0CBD54D337A6}"/>
              </a:ext>
            </a:extLst>
          </p:cNvPr>
          <p:cNvCxnSpPr/>
          <p:nvPr userDrawn="1"/>
        </p:nvCxnSpPr>
        <p:spPr>
          <a:xfrm>
            <a:off x="0" y="3429000"/>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Tijdelijke aanduiding voor inhoud 8">
            <a:extLst>
              <a:ext uri="{FF2B5EF4-FFF2-40B4-BE49-F238E27FC236}">
                <a16:creationId xmlns:a16="http://schemas.microsoft.com/office/drawing/2014/main" id="{0221DB24-42AD-4B6C-A602-6D24083AB276}"/>
              </a:ext>
            </a:extLst>
          </p:cNvPr>
          <p:cNvSpPr>
            <a:spLocks noGrp="1"/>
          </p:cNvSpPr>
          <p:nvPr>
            <p:ph sz="quarter" idx="20"/>
          </p:nvPr>
        </p:nvSpPr>
        <p:spPr>
          <a:xfrm>
            <a:off x="0" y="0"/>
            <a:ext cx="6091238" cy="3422650"/>
          </a:xfrm>
        </p:spPr>
        <p:txBody>
          <a:bodyPr lIns="360000" tIns="360000" rIns="216000"/>
          <a:lstStyle>
            <a:lvl1pPr marL="0" indent="0">
              <a:buNone/>
              <a:defRPr/>
            </a:lvl1pPr>
            <a:lvl2pPr marL="185738" indent="-185738">
              <a:defRPr/>
            </a:lvl2pPr>
            <a:lvl3pPr marL="539750" indent="-179388">
              <a:defRPr/>
            </a:lvl3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inhoud 10">
            <a:extLst>
              <a:ext uri="{FF2B5EF4-FFF2-40B4-BE49-F238E27FC236}">
                <a16:creationId xmlns:a16="http://schemas.microsoft.com/office/drawing/2014/main" id="{2D6718DD-61BE-4353-A879-074376DE8046}"/>
              </a:ext>
            </a:extLst>
          </p:cNvPr>
          <p:cNvSpPr>
            <a:spLocks noGrp="1"/>
          </p:cNvSpPr>
          <p:nvPr>
            <p:ph sz="quarter" idx="21"/>
          </p:nvPr>
        </p:nvSpPr>
        <p:spPr>
          <a:xfrm>
            <a:off x="6096000" y="3429000"/>
            <a:ext cx="6091238" cy="3422650"/>
          </a:xfrm>
        </p:spPr>
        <p:txBody>
          <a:bodyPr lIns="360000" tIns="360000" rIns="216000"/>
          <a:lstStyle>
            <a:lvl1pPr marL="0" indent="0">
              <a:buNone/>
              <a:defRPr/>
            </a:lvl1pPr>
            <a:lvl2pPr marL="185738" indent="-185738">
              <a:defRPr/>
            </a:lvl2pPr>
            <a:lvl3pPr marL="539750" indent="-179388">
              <a:defRPr/>
            </a:lvl3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afbeelding 2">
            <a:extLst>
              <a:ext uri="{FF2B5EF4-FFF2-40B4-BE49-F238E27FC236}">
                <a16:creationId xmlns:a16="http://schemas.microsoft.com/office/drawing/2014/main" id="{DF2BAFA9-3E20-4324-B8F8-42888ED7DD39}"/>
              </a:ext>
            </a:extLst>
          </p:cNvPr>
          <p:cNvSpPr>
            <a:spLocks noGrp="1"/>
          </p:cNvSpPr>
          <p:nvPr>
            <p:ph type="pic" sz="quarter" idx="22"/>
          </p:nvPr>
        </p:nvSpPr>
        <p:spPr>
          <a:xfrm>
            <a:off x="0" y="3429000"/>
            <a:ext cx="6097588" cy="3422650"/>
          </a:xfrm>
        </p:spPr>
        <p:txBody>
          <a:bodyPr/>
          <a:lstStyle/>
          <a:p>
            <a:r>
              <a:rPr lang="nl-NL"/>
              <a:t>Klik op het pictogram als u een afbeelding wilt toevoegen</a:t>
            </a:r>
          </a:p>
        </p:txBody>
      </p:sp>
      <p:sp>
        <p:nvSpPr>
          <p:cNvPr id="6" name="Tijdelijke aanduiding voor afbeelding 5">
            <a:extLst>
              <a:ext uri="{FF2B5EF4-FFF2-40B4-BE49-F238E27FC236}">
                <a16:creationId xmlns:a16="http://schemas.microsoft.com/office/drawing/2014/main" id="{165A209F-2563-4765-BE42-CD2EEE80BF57}"/>
              </a:ext>
            </a:extLst>
          </p:cNvPr>
          <p:cNvSpPr>
            <a:spLocks noGrp="1"/>
          </p:cNvSpPr>
          <p:nvPr>
            <p:ph type="pic" sz="quarter" idx="23"/>
          </p:nvPr>
        </p:nvSpPr>
        <p:spPr>
          <a:xfrm>
            <a:off x="6097588" y="0"/>
            <a:ext cx="6096000" cy="3422650"/>
          </a:xfrm>
        </p:spPr>
        <p:txBody>
          <a:bodyPr/>
          <a:lstStyle/>
          <a:p>
            <a:r>
              <a:rPr lang="nl-NL" dirty="0"/>
              <a:t>Klik op het pictogram als u een afbeelding wilt toevoegen</a:t>
            </a:r>
          </a:p>
        </p:txBody>
      </p:sp>
    </p:spTree>
    <p:extLst>
      <p:ext uri="{BB962C8B-B14F-4D97-AF65-F5344CB8AC3E}">
        <p14:creationId xmlns:p14="http://schemas.microsoft.com/office/powerpoint/2010/main" val="953441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6" name="Titel 1">
            <a:extLst>
              <a:ext uri="{FF2B5EF4-FFF2-40B4-BE49-F238E27FC236}">
                <a16:creationId xmlns:a16="http://schemas.microsoft.com/office/drawing/2014/main" id="{3A93B232-4155-4049-AAA8-78B91E054FF3}"/>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2895353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ege witt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C5DA9-9F18-B449-A860-E2F057879342}"/>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F2BE2A2-7EEF-0E47-9250-C8384679E8C3}"/>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1">
            <a:extLst>
              <a:ext uri="{FF2B5EF4-FFF2-40B4-BE49-F238E27FC236}">
                <a16:creationId xmlns:a16="http://schemas.microsoft.com/office/drawing/2014/main" id="{91EAB12C-5D6D-7E4C-8D40-D4C7D9F22029}"/>
              </a:ext>
            </a:extLst>
          </p:cNvPr>
          <p:cNvSpPr>
            <a:spLocks noGrp="1"/>
          </p:cNvSpPr>
          <p:nvPr>
            <p:ph type="dt" sz="half" idx="10"/>
          </p:nvPr>
        </p:nvSpPr>
        <p:spPr>
          <a:xfrm>
            <a:off x="9082733" y="6460296"/>
            <a:ext cx="1421494" cy="365125"/>
          </a:xfrm>
        </p:spPr>
        <p:txBody>
          <a:bodyPr/>
          <a:lstStyle/>
          <a:p>
            <a:fld id="{C19F3B34-6B0D-45FF-A390-8EBDD9B392CA}" type="datetimeFigureOut">
              <a:rPr lang="nl-NL" smtClean="0"/>
              <a:t>28-4-2021</a:t>
            </a:fld>
            <a:endParaRPr lang="nl-NL"/>
          </a:p>
        </p:txBody>
      </p:sp>
      <p:sp>
        <p:nvSpPr>
          <p:cNvPr id="5" name="Tijdelijke aanduiding voor voettekst 2">
            <a:extLst>
              <a:ext uri="{FF2B5EF4-FFF2-40B4-BE49-F238E27FC236}">
                <a16:creationId xmlns:a16="http://schemas.microsoft.com/office/drawing/2014/main" id="{7239ED7C-7CB0-9742-9176-3773AC10A9D5}"/>
              </a:ext>
            </a:extLst>
          </p:cNvPr>
          <p:cNvSpPr>
            <a:spLocks noGrp="1"/>
          </p:cNvSpPr>
          <p:nvPr>
            <p:ph type="ftr" sz="quarter" idx="11"/>
          </p:nvPr>
        </p:nvSpPr>
        <p:spPr>
          <a:xfrm>
            <a:off x="2070552" y="6460296"/>
            <a:ext cx="3716739" cy="365125"/>
          </a:xfrm>
        </p:spPr>
        <p:txBody>
          <a:bodyPr/>
          <a:lstStyle/>
          <a:p>
            <a:endParaRPr lang="nl-NL"/>
          </a:p>
        </p:txBody>
      </p:sp>
      <p:sp>
        <p:nvSpPr>
          <p:cNvPr id="6" name="Tijdelijke aanduiding voor dianummer 3">
            <a:extLst>
              <a:ext uri="{FF2B5EF4-FFF2-40B4-BE49-F238E27FC236}">
                <a16:creationId xmlns:a16="http://schemas.microsoft.com/office/drawing/2014/main" id="{97ABD10D-D599-204F-8215-47DB8B871D3A}"/>
              </a:ext>
            </a:extLst>
          </p:cNvPr>
          <p:cNvSpPr>
            <a:spLocks noGrp="1"/>
          </p:cNvSpPr>
          <p:nvPr>
            <p:ph type="sldNum" sz="quarter" idx="12"/>
          </p:nvPr>
        </p:nvSpPr>
        <p:spPr>
          <a:xfrm>
            <a:off x="11496675" y="6460296"/>
            <a:ext cx="440564" cy="365125"/>
          </a:xfrm>
        </p:spPr>
        <p:txBody>
          <a:bodyPr/>
          <a:lstStyle/>
          <a:p>
            <a:fld id="{F9DE7F4B-6E11-487C-9B28-4934A04645A5}" type="slidenum">
              <a:rPr lang="nl-NL" smtClean="0"/>
              <a:t>‹nr.›</a:t>
            </a:fld>
            <a:endParaRPr lang="nl-NL"/>
          </a:p>
        </p:txBody>
      </p:sp>
      <p:pic>
        <p:nvPicPr>
          <p:cNvPr id="7" name="Picture 6">
            <a:extLst>
              <a:ext uri="{FF2B5EF4-FFF2-40B4-BE49-F238E27FC236}">
                <a16:creationId xmlns:a16="http://schemas.microsoft.com/office/drawing/2014/main" id="{B67F8F28-BA91-6644-8C6B-43FC4D0D6458}"/>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9" name="Picture 19">
            <a:extLst>
              <a:ext uri="{FF2B5EF4-FFF2-40B4-BE49-F238E27FC236}">
                <a16:creationId xmlns:a16="http://schemas.microsoft.com/office/drawing/2014/main" id="{14EE7B1F-FEAF-5E44-8060-8C51D6FED78D}"/>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44125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tekstslide">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lvl1pPr>
              <a:defRPr>
                <a:solidFill>
                  <a:schemeClr val="tx2"/>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404542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349949F-AC9B-483F-BD35-DC11502F3A43}"/>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C8C26739-FA68-42A9-988B-308AC414C5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DC5C74-97B0-4179-8C9E-2AD8B373EAA4}"/>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tekst 7">
            <a:extLst>
              <a:ext uri="{FF2B5EF4-FFF2-40B4-BE49-F238E27FC236}">
                <a16:creationId xmlns:a16="http://schemas.microsoft.com/office/drawing/2014/main" id="{318CBBE0-94E7-4CA9-A2CF-275E47FDA4A4}"/>
              </a:ext>
            </a:extLst>
          </p:cNvPr>
          <p:cNvSpPr>
            <a:spLocks noGrp="1"/>
          </p:cNvSpPr>
          <p:nvPr>
            <p:ph type="body" sz="quarter" idx="13" hasCustomPrompt="1"/>
          </p:nvPr>
        </p:nvSpPr>
        <p:spPr>
          <a:xfrm>
            <a:off x="0" y="0"/>
            <a:ext cx="12192000" cy="6405563"/>
          </a:xfrm>
          <a:solidFill>
            <a:schemeClr val="tx2"/>
          </a:solidFill>
        </p:spPr>
        <p:txBody>
          <a:bodyPr bIns="720000" anchor="ctr" anchorCtr="0"/>
          <a:lstStyle>
            <a:lvl1pPr marL="0" indent="0" algn="ctr">
              <a:buNone/>
              <a:defRPr sz="8800" b="1">
                <a:solidFill>
                  <a:schemeClr val="accent3"/>
                </a:solidFill>
                <a:latin typeface="+mj-lt"/>
              </a:defRPr>
            </a:lvl1pPr>
            <a:lvl2pPr marL="314325" indent="0">
              <a:buNone/>
              <a:defRPr/>
            </a:lvl2pPr>
            <a:lvl3pPr marL="627062" indent="0">
              <a:buNone/>
              <a:defRPr/>
            </a:lvl3pPr>
            <a:lvl4pPr marL="852487" indent="0">
              <a:buNone/>
              <a:defRPr/>
            </a:lvl4pPr>
            <a:lvl5pPr marL="1117600" indent="0">
              <a:buNone/>
              <a:defRPr/>
            </a:lvl5pPr>
          </a:lstStyle>
          <a:p>
            <a:pPr lvl="0"/>
            <a:r>
              <a:rPr lang="nl-NL" dirty="0"/>
              <a:t>Quote</a:t>
            </a:r>
          </a:p>
        </p:txBody>
      </p:sp>
    </p:spTree>
    <p:extLst>
      <p:ext uri="{BB962C8B-B14F-4D97-AF65-F5344CB8AC3E}">
        <p14:creationId xmlns:p14="http://schemas.microsoft.com/office/powerpoint/2010/main" val="2850297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fsluitin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87E16734-C294-4BAE-96FF-538C09A6C1D7}"/>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10">
            <a:extLst>
              <a:ext uri="{FF2B5EF4-FFF2-40B4-BE49-F238E27FC236}">
                <a16:creationId xmlns:a16="http://schemas.microsoft.com/office/drawing/2014/main" id="{01E7E6A6-0941-4D9A-8B56-596729CA9EB5}"/>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p>
            <a:fld id="{F9DE7F4B-6E11-487C-9B28-4934A04645A5}" type="slidenum">
              <a:rPr lang="nl-NL" smtClean="0"/>
              <a:t>‹nr.›</a:t>
            </a:fld>
            <a:endParaRPr lang="nl-NL"/>
          </a:p>
        </p:txBody>
      </p:sp>
      <p:pic>
        <p:nvPicPr>
          <p:cNvPr id="11" name="Picture 12">
            <a:extLst>
              <a:ext uri="{FF2B5EF4-FFF2-40B4-BE49-F238E27FC236}">
                <a16:creationId xmlns:a16="http://schemas.microsoft.com/office/drawing/2014/main" id="{E91BDF7A-6523-41B2-88C3-960AD4F067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0542" b="13751"/>
          <a:stretch/>
        </p:blipFill>
        <p:spPr>
          <a:xfrm>
            <a:off x="4373446" y="6463460"/>
            <a:ext cx="3445109" cy="402919"/>
          </a:xfrm>
          <a:prstGeom prst="rect">
            <a:avLst/>
          </a:prstGeom>
        </p:spPr>
      </p:pic>
      <p:sp>
        <p:nvSpPr>
          <p:cNvPr id="16" name="Title 1">
            <a:extLst>
              <a:ext uri="{FF2B5EF4-FFF2-40B4-BE49-F238E27FC236}">
                <a16:creationId xmlns:a16="http://schemas.microsoft.com/office/drawing/2014/main" id="{DF3D5290-631F-8E4D-8038-8152DC4A7859}"/>
              </a:ext>
            </a:extLst>
          </p:cNvPr>
          <p:cNvSpPr txBox="1">
            <a:spLocks/>
          </p:cNvSpPr>
          <p:nvPr userDrawn="1"/>
        </p:nvSpPr>
        <p:spPr>
          <a:xfrm>
            <a:off x="695325" y="3180939"/>
            <a:ext cx="10801350" cy="437866"/>
          </a:xfrm>
          <a:prstGeom prst="rect">
            <a:avLst/>
          </a:prstGeom>
        </p:spPr>
        <p:txBody>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b="0" dirty="0" err="1">
                <a:latin typeface="+mn-lt"/>
              </a:rPr>
              <a:t>metropoolregioeindhoven.nl</a:t>
            </a:r>
            <a:endParaRPr lang="en-US" b="0" dirty="0">
              <a:latin typeface="+mn-lt"/>
            </a:endParaRPr>
          </a:p>
        </p:txBody>
      </p:sp>
      <p:cxnSp>
        <p:nvCxnSpPr>
          <p:cNvPr id="17" name="Rechte verbindingslijn 11">
            <a:extLst>
              <a:ext uri="{FF2B5EF4-FFF2-40B4-BE49-F238E27FC236}">
                <a16:creationId xmlns:a16="http://schemas.microsoft.com/office/drawing/2014/main" id="{A4E04554-4815-EC46-928C-E21BC0C041B1}"/>
              </a:ext>
            </a:extLst>
          </p:cNvPr>
          <p:cNvCxnSpPr>
            <a:cxnSpLocks/>
          </p:cNvCxnSpPr>
          <p:nvPr userDrawn="1"/>
        </p:nvCxnSpPr>
        <p:spPr>
          <a:xfrm>
            <a:off x="4137869" y="3028638"/>
            <a:ext cx="3742661" cy="0"/>
          </a:xfrm>
          <a:prstGeom prst="line">
            <a:avLst/>
          </a:prstGeom>
          <a:ln w="12700" cap="rnd">
            <a:solidFill>
              <a:schemeClr val="accent1"/>
            </a:solidFill>
            <a:prstDash val="dash"/>
            <a:round/>
          </a:ln>
        </p:spPr>
        <p:style>
          <a:lnRef idx="1">
            <a:schemeClr val="accent1"/>
          </a:lnRef>
          <a:fillRef idx="0">
            <a:schemeClr val="accent1"/>
          </a:fillRef>
          <a:effectRef idx="0">
            <a:schemeClr val="accent1"/>
          </a:effectRef>
          <a:fontRef idx="minor">
            <a:schemeClr val="tx1"/>
          </a:fontRef>
        </p:style>
      </p:cxnSp>
      <p:pic>
        <p:nvPicPr>
          <p:cNvPr id="19" name="Picture 9">
            <a:extLst>
              <a:ext uri="{FF2B5EF4-FFF2-40B4-BE49-F238E27FC236}">
                <a16:creationId xmlns:a16="http://schemas.microsoft.com/office/drawing/2014/main" id="{0F0D7F8E-9ADD-2C4E-AE70-93AF1E938610}"/>
              </a:ext>
            </a:extLst>
          </p:cNvPr>
          <p:cNvPicPr>
            <a:picLocks noChangeAspect="1"/>
          </p:cNvPicPr>
          <p:nvPr userDrawn="1"/>
        </p:nvPicPr>
        <p:blipFill rotWithShape="1">
          <a:blip r:embed="rId3"/>
          <a:srcRect b="20453"/>
          <a:stretch/>
        </p:blipFill>
        <p:spPr>
          <a:xfrm>
            <a:off x="-3425" y="6394010"/>
            <a:ext cx="1884376" cy="472365"/>
          </a:xfrm>
          <a:prstGeom prst="rect">
            <a:avLst/>
          </a:prstGeom>
        </p:spPr>
      </p:pic>
      <p:pic>
        <p:nvPicPr>
          <p:cNvPr id="13" name="Picture 3">
            <a:extLst>
              <a:ext uri="{FF2B5EF4-FFF2-40B4-BE49-F238E27FC236}">
                <a16:creationId xmlns:a16="http://schemas.microsoft.com/office/drawing/2014/main" id="{6FB0B551-2B21-4D4E-A4AB-7F57B352AEF6}"/>
              </a:ext>
            </a:extLst>
          </p:cNvPr>
          <p:cNvPicPr>
            <a:picLocks noChangeAspect="1"/>
          </p:cNvPicPr>
          <p:nvPr userDrawn="1"/>
        </p:nvPicPr>
        <p:blipFill>
          <a:blip r:embed="rId4"/>
          <a:srcRect/>
          <a:stretch/>
        </p:blipFill>
        <p:spPr>
          <a:xfrm>
            <a:off x="4311470" y="1780021"/>
            <a:ext cx="3569060" cy="1172444"/>
          </a:xfrm>
          <a:prstGeom prst="rect">
            <a:avLst/>
          </a:prstGeom>
        </p:spPr>
      </p:pic>
      <p:pic>
        <p:nvPicPr>
          <p:cNvPr id="15" name="Picture 19">
            <a:extLst>
              <a:ext uri="{FF2B5EF4-FFF2-40B4-BE49-F238E27FC236}">
                <a16:creationId xmlns:a16="http://schemas.microsoft.com/office/drawing/2014/main" id="{F4877890-9AC4-5D4E-B804-43547F6A7B80}"/>
              </a:ext>
            </a:extLst>
          </p:cNvPr>
          <p:cNvPicPr>
            <a:picLocks noChangeAspect="1"/>
          </p:cNvPicPr>
          <p:nvPr userDrawn="1"/>
        </p:nvPicPr>
        <p:blipFill>
          <a:blip r:embed="rId4"/>
          <a:srcRect/>
          <a:stretch/>
        </p:blipFill>
        <p:spPr>
          <a:xfrm>
            <a:off x="10567342" y="6461447"/>
            <a:ext cx="1054583" cy="346433"/>
          </a:xfrm>
          <a:prstGeom prst="rect">
            <a:avLst/>
          </a:prstGeom>
        </p:spPr>
      </p:pic>
    </p:spTree>
    <p:extLst>
      <p:ext uri="{BB962C8B-B14F-4D97-AF65-F5344CB8AC3E}">
        <p14:creationId xmlns:p14="http://schemas.microsoft.com/office/powerpoint/2010/main" val="1778798155"/>
      </p:ext>
    </p:extLst>
  </p:cSld>
  <p:clrMapOvr>
    <a:masterClrMapping/>
  </p:clrMapOvr>
  <p:extLst>
    <p:ext uri="{DCECCB84-F9BA-43D5-87BE-67443E8EF086}">
      <p15:sldGuideLst xmlns:p15="http://schemas.microsoft.com/office/powerpoint/2012/main">
        <p15:guide id="1" orient="horz" pos="2682">
          <p15:clr>
            <a:srgbClr val="FBAE40"/>
          </p15:clr>
        </p15:guide>
        <p15:guide id="2" pos="3840" userDrawn="1">
          <p15:clr>
            <a:srgbClr val="FBAE40"/>
          </p15:clr>
        </p15:guide>
        <p15:guide id="3" pos="1958" userDrawn="1">
          <p15:clr>
            <a:srgbClr val="FBAE40"/>
          </p15:clr>
        </p15:guide>
        <p15:guide id="4" pos="572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9296BA-19C3-4F35-863D-86D563D67AAE}" type="datetimeFigureOut">
              <a:rPr lang="nl-NL" smtClean="0"/>
              <a:t>28-4-2021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407720-6338-4A2D-8C9E-BA8318977C8A}" type="slidenum">
              <a:rPr lang="nl-NL" smtClean="0"/>
              <a:t>‹nr.›</a:t>
            </a:fld>
            <a:endParaRPr lang="nl-NL"/>
          </a:p>
        </p:txBody>
      </p:sp>
    </p:spTree>
    <p:extLst>
      <p:ext uri="{BB962C8B-B14F-4D97-AF65-F5344CB8AC3E}">
        <p14:creationId xmlns:p14="http://schemas.microsoft.com/office/powerpoint/2010/main" val="98491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en graphic">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lvl1pPr>
              <a:defRPr>
                <a:solidFill>
                  <a:schemeClr val="tx2"/>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5" y="1341439"/>
            <a:ext cx="10801350" cy="2087561"/>
          </a:xfrm>
        </p:spPr>
        <p:txBody>
          <a:bodyPr/>
          <a:lstStyle>
            <a:lvl1pPr marL="381000" indent="-403225">
              <a:lnSpc>
                <a:spcPct val="100000"/>
              </a:lnSpc>
              <a:buFont typeface="+mj-lt"/>
              <a:buAutoNum type="arabicPeriod"/>
              <a:defRPr sz="2400" b="1">
                <a:latin typeface="+mj-lt"/>
              </a:defRPr>
            </a:lvl1pPr>
            <a:lvl2pPr marL="717550" indent="-358775">
              <a:lnSpc>
                <a:spcPct val="100000"/>
              </a:lnSpc>
              <a:buFont typeface="+mj-lt"/>
              <a:buAutoNum type="arabicPeriod"/>
              <a:defRPr sz="2200"/>
            </a:lvl2pPr>
            <a:lvl3pPr marL="1074738" indent="-357188">
              <a:lnSpc>
                <a:spcPct val="100000"/>
              </a:lnSpc>
              <a:buFont typeface="+mj-lt"/>
              <a:buAutoNum type="arabicPeriod"/>
              <a:defRPr sz="2000"/>
            </a:lvl3pPr>
            <a:lvl4pPr marL="1346200" indent="-271463">
              <a:lnSpc>
                <a:spcPct val="100000"/>
              </a:lnSpc>
              <a:buFont typeface="+mj-lt"/>
              <a:buAutoNum type="arabicPeriod"/>
              <a:defRPr/>
            </a:lvl4pPr>
            <a:lvl5pPr marL="1616075" indent="-269875">
              <a:lnSpc>
                <a:spcPct val="100000"/>
              </a:lnSpc>
              <a:buFont typeface="+mj-lt"/>
              <a:buAutoNum type="arabi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9" name="Tijdelijke aanduiding voor SmartArt 8">
            <a:extLst>
              <a:ext uri="{FF2B5EF4-FFF2-40B4-BE49-F238E27FC236}">
                <a16:creationId xmlns:a16="http://schemas.microsoft.com/office/drawing/2014/main" id="{7368748C-00C3-4749-8F7E-85929850892F}"/>
              </a:ext>
            </a:extLst>
          </p:cNvPr>
          <p:cNvSpPr>
            <a:spLocks noGrp="1"/>
          </p:cNvSpPr>
          <p:nvPr>
            <p:ph type="dgm" sz="quarter" idx="13"/>
          </p:nvPr>
        </p:nvSpPr>
        <p:spPr>
          <a:xfrm>
            <a:off x="695325" y="3605213"/>
            <a:ext cx="10801350" cy="2308225"/>
          </a:xfrm>
        </p:spPr>
        <p:txBody>
          <a:bodyPr/>
          <a:lstStyle/>
          <a:p>
            <a:r>
              <a:rPr lang="nl-NL"/>
              <a:t>Klik op het pictogram om een SmartArt-graphic toe te voegen</a:t>
            </a:r>
          </a:p>
        </p:txBody>
      </p:sp>
    </p:spTree>
    <p:extLst>
      <p:ext uri="{BB962C8B-B14F-4D97-AF65-F5344CB8AC3E}">
        <p14:creationId xmlns:p14="http://schemas.microsoft.com/office/powerpoint/2010/main" val="283061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centtext en subtext">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lvl1pPr>
              <a:defRPr>
                <a:solidFill>
                  <a:schemeClr val="tx2"/>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5" y="4852554"/>
            <a:ext cx="10801350" cy="1060883"/>
          </a:xfrm>
        </p:spPr>
        <p:txBody>
          <a:bodyPr/>
          <a:lstStyle>
            <a:lvl1pPr marL="0" indent="0" algn="ctr">
              <a:buNone/>
              <a:defRPr sz="1800"/>
            </a:lvl1pPr>
            <a:lvl2pPr marL="0" indent="0" algn="ctr">
              <a:buNone/>
              <a:defRPr sz="1600"/>
            </a:lvl2pPr>
            <a:lvl3pPr marL="0" indent="0" algn="ctr">
              <a:buNone/>
              <a:defRPr sz="1400"/>
            </a:lvl3pPr>
            <a:lvl4pPr marL="0" indent="0" algn="ctr">
              <a:buNone/>
              <a:defRPr sz="1200"/>
            </a:lvl4pPr>
            <a:lvl5pPr marL="0" indent="0" algn="ctr">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0" name="Tijdelijke aanduiding voor tekst 9">
            <a:extLst>
              <a:ext uri="{FF2B5EF4-FFF2-40B4-BE49-F238E27FC236}">
                <a16:creationId xmlns:a16="http://schemas.microsoft.com/office/drawing/2014/main" id="{AE5F1D25-ADD7-463A-B588-D926CC5ACFAE}"/>
              </a:ext>
            </a:extLst>
          </p:cNvPr>
          <p:cNvSpPr>
            <a:spLocks noGrp="1"/>
          </p:cNvSpPr>
          <p:nvPr>
            <p:ph type="body" sz="quarter" idx="13"/>
          </p:nvPr>
        </p:nvSpPr>
        <p:spPr>
          <a:xfrm>
            <a:off x="695325" y="1341437"/>
            <a:ext cx="10801350" cy="2794137"/>
          </a:xfrm>
        </p:spPr>
        <p:txBody>
          <a:bodyPr anchor="ctr" anchorCtr="0"/>
          <a:lstStyle>
            <a:lvl1pPr marL="0" indent="0" algn="ctr">
              <a:buNone/>
              <a:defRPr sz="2800" b="0">
                <a:latin typeface="+mn-lt"/>
              </a:defRPr>
            </a:lvl1pPr>
            <a:lvl2pPr marL="314325" indent="0" algn="ctr">
              <a:buNone/>
              <a:defRPr/>
            </a:lvl2pPr>
            <a:lvl3pPr marL="627062" indent="0" algn="ctr">
              <a:buNone/>
              <a:defRPr/>
            </a:lvl3pPr>
            <a:lvl4pPr marL="852487" indent="0" algn="ctr">
              <a:buNone/>
              <a:defRPr/>
            </a:lvl4pPr>
            <a:lvl5pPr marL="11176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166927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activiteit gecentreerd">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lvl1pPr>
              <a:defRPr>
                <a:solidFill>
                  <a:schemeClr val="tx2"/>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5" y="2215561"/>
            <a:ext cx="10801350" cy="3697877"/>
          </a:xfrm>
        </p:spPr>
        <p:txBody>
          <a:bodyPr/>
          <a:lstStyle>
            <a:lvl1pPr marL="0" indent="0" algn="ctr">
              <a:buNone/>
              <a:defRPr/>
            </a:lvl1pPr>
            <a:lvl2pPr marL="0" indent="0" algn="ctr">
              <a:buNone/>
              <a:defRPr/>
            </a:lvl2pPr>
            <a:lvl3pPr marL="0" indent="0" algn="ctr">
              <a:buNone/>
              <a:defRPr/>
            </a:lvl3pPr>
            <a:lvl4pPr marL="0" indent="0" algn="ctr">
              <a:buNone/>
              <a:defRPr/>
            </a:lvl4pPr>
            <a:lvl5pPr marL="0" indent="0" algn="ctr">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cxnSp>
        <p:nvCxnSpPr>
          <p:cNvPr id="8" name="Rechte verbindingslijn 11">
            <a:extLst>
              <a:ext uri="{FF2B5EF4-FFF2-40B4-BE49-F238E27FC236}">
                <a16:creationId xmlns:a16="http://schemas.microsoft.com/office/drawing/2014/main" id="{D642DCA5-833B-4493-ABD8-33290026DB6C}"/>
              </a:ext>
            </a:extLst>
          </p:cNvPr>
          <p:cNvCxnSpPr>
            <a:cxnSpLocks/>
          </p:cNvCxnSpPr>
          <p:nvPr userDrawn="1"/>
        </p:nvCxnSpPr>
        <p:spPr>
          <a:xfrm>
            <a:off x="4224669" y="1851876"/>
            <a:ext cx="3742661" cy="0"/>
          </a:xfrm>
          <a:prstGeom prst="line">
            <a:avLst/>
          </a:prstGeom>
          <a:ln w="12700" cap="rnd">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sp>
        <p:nvSpPr>
          <p:cNvPr id="10" name="Tijdelijke aanduiding voor tekst 9">
            <a:extLst>
              <a:ext uri="{FF2B5EF4-FFF2-40B4-BE49-F238E27FC236}">
                <a16:creationId xmlns:a16="http://schemas.microsoft.com/office/drawing/2014/main" id="{AE5F1D25-ADD7-463A-B588-D926CC5ACFAE}"/>
              </a:ext>
            </a:extLst>
          </p:cNvPr>
          <p:cNvSpPr>
            <a:spLocks noGrp="1"/>
          </p:cNvSpPr>
          <p:nvPr>
            <p:ph type="body" sz="quarter" idx="13"/>
          </p:nvPr>
        </p:nvSpPr>
        <p:spPr>
          <a:xfrm>
            <a:off x="695325" y="1341438"/>
            <a:ext cx="10801350" cy="468312"/>
          </a:xfrm>
        </p:spPr>
        <p:txBody>
          <a:bodyPr/>
          <a:lstStyle>
            <a:lvl1pPr marL="0" indent="0" algn="ctr">
              <a:buNone/>
              <a:defRPr sz="2800" b="0">
                <a:latin typeface="+mn-lt"/>
              </a:defRPr>
            </a:lvl1pPr>
            <a:lvl2pPr marL="314325" indent="0" algn="ctr">
              <a:buNone/>
              <a:defRPr/>
            </a:lvl2pPr>
            <a:lvl3pPr marL="627062" indent="0" algn="ctr">
              <a:buNone/>
              <a:defRPr/>
            </a:lvl3pPr>
            <a:lvl4pPr marL="852487" indent="0" algn="ctr">
              <a:buNone/>
              <a:defRPr/>
            </a:lvl4pPr>
            <a:lvl5pPr marL="11176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149515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a:xfrm>
            <a:off x="4299044" y="296864"/>
            <a:ext cx="3603009" cy="468312"/>
          </a:xfrm>
          <a:solidFill>
            <a:schemeClr val="accent2"/>
          </a:solidFill>
        </p:spPr>
        <p:txBody>
          <a:bodyPr/>
          <a:lstStyle>
            <a:lvl1pPr>
              <a:defRPr>
                <a:solidFill>
                  <a:schemeClr val="tx2"/>
                </a:solidFill>
              </a:defRPr>
            </a:lvl1pPr>
          </a:lstStyle>
          <a:p>
            <a:r>
              <a:rPr lang="nl-NL" dirty="0" err="1"/>
              <a:t>Inhoudtitel</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1200150" y="2502091"/>
            <a:ext cx="9791700" cy="3411347"/>
          </a:xfrm>
        </p:spPr>
        <p:txBody>
          <a:bodyPr/>
          <a:lstStyle>
            <a:lvl1pPr marL="322262" indent="-342900">
              <a:buClr>
                <a:schemeClr val="accent4"/>
              </a:buClr>
              <a:buFont typeface="+mj-lt"/>
              <a:buAutoNum type="arabicPeriod"/>
              <a:defRPr/>
            </a:lvl1pPr>
            <a:lvl2pPr marL="657225" indent="-342900">
              <a:buClr>
                <a:schemeClr val="accent4"/>
              </a:buClr>
              <a:buFont typeface="+mj-lt"/>
              <a:buAutoNum type="arabicPeriod"/>
              <a:defRPr/>
            </a:lvl2pPr>
            <a:lvl3pPr marL="969962" indent="-342900">
              <a:buClr>
                <a:schemeClr val="accent4"/>
              </a:buClr>
              <a:buFont typeface="+mj-lt"/>
              <a:buAutoNum type="arabicPeriod"/>
              <a:defRPr/>
            </a:lvl3pPr>
            <a:lvl4pPr marL="1081087" indent="-228600">
              <a:buClr>
                <a:schemeClr val="accent4"/>
              </a:buClr>
              <a:buFont typeface="+mj-lt"/>
              <a:buAutoNum type="arabicPeriod"/>
              <a:defRPr/>
            </a:lvl4pPr>
            <a:lvl5pPr marL="1346200" indent="-228600">
              <a:buClr>
                <a:schemeClr val="accent4"/>
              </a:buClr>
              <a:buFont typeface="+mj-lt"/>
              <a:buAutoNum type="arabi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562306217"/>
      </p:ext>
    </p:extLst>
  </p:cSld>
  <p:clrMapOvr>
    <a:masterClrMapping/>
  </p:clrMapOvr>
  <p:extLst>
    <p:ext uri="{DCECCB84-F9BA-43D5-87BE-67443E8EF086}">
      <p15:sldGuideLst xmlns:p15="http://schemas.microsoft.com/office/powerpoint/2012/main">
        <p15:guide id="1" pos="756" userDrawn="1">
          <p15:clr>
            <a:srgbClr val="FBAE40"/>
          </p15:clr>
        </p15:guide>
        <p15:guide id="2" pos="69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CB7DAE2B-047F-4F85-83B3-C03019FF786B}"/>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0">
            <a:extLst>
              <a:ext uri="{FF2B5EF4-FFF2-40B4-BE49-F238E27FC236}">
                <a16:creationId xmlns:a16="http://schemas.microsoft.com/office/drawing/2014/main" id="{B7423349-8600-42BF-9866-F58225928D55}"/>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63444841-AB8E-4E8B-A1AA-050101181A8A}"/>
              </a:ext>
            </a:extLst>
          </p:cNvPr>
          <p:cNvSpPr>
            <a:spLocks noGrp="1"/>
          </p:cNvSpPr>
          <p:nvPr>
            <p:ph type="title" hasCustomPrompt="1"/>
          </p:nvPr>
        </p:nvSpPr>
        <p:spPr>
          <a:xfrm>
            <a:off x="695325" y="3180939"/>
            <a:ext cx="10801350" cy="437866"/>
          </a:xfrm>
          <a:noFill/>
        </p:spPr>
        <p:txBody>
          <a:bodyPr anchor="ctr" anchorCtr="0"/>
          <a:lstStyle>
            <a:lvl1pPr>
              <a:defRPr sz="2400">
                <a:solidFill>
                  <a:schemeClr val="accent3"/>
                </a:solidFill>
              </a:defRPr>
            </a:lvl1pPr>
          </a:lstStyle>
          <a:p>
            <a:r>
              <a:rPr lang="en-US" dirty="0" err="1"/>
              <a:t>Titel</a:t>
            </a:r>
            <a:r>
              <a:rPr lang="en-US" dirty="0"/>
              <a:t> met </a:t>
            </a:r>
            <a:r>
              <a:rPr lang="en-US" dirty="0" err="1"/>
              <a:t>eerste</a:t>
            </a:r>
            <a:r>
              <a:rPr lang="en-US" dirty="0"/>
              <a:t> </a:t>
            </a:r>
            <a:r>
              <a:rPr lang="en-US" dirty="0" err="1"/>
              <a:t>tekst</a:t>
            </a:r>
            <a:r>
              <a:rPr lang="en-US" dirty="0"/>
              <a:t> </a:t>
            </a:r>
            <a:r>
              <a:rPr lang="en-US" dirty="0" err="1"/>
              <a:t>donker</a:t>
            </a:r>
            <a:r>
              <a:rPr lang="en-US" dirty="0"/>
              <a:t>, </a:t>
            </a:r>
            <a:r>
              <a:rPr lang="en-US" dirty="0" err="1"/>
              <a:t>tweede</a:t>
            </a:r>
            <a:r>
              <a:rPr lang="en-US" dirty="0"/>
              <a:t> </a:t>
            </a:r>
            <a:r>
              <a:rPr lang="en-US" dirty="0" err="1"/>
              <a:t>tekst</a:t>
            </a:r>
            <a:r>
              <a:rPr lang="en-US" dirty="0"/>
              <a:t> </a:t>
            </a:r>
            <a:r>
              <a:rPr lang="en-US" dirty="0" err="1"/>
              <a:t>lichter</a:t>
            </a:r>
            <a:endParaRPr lang="nl-NL" dirty="0"/>
          </a:p>
        </p:txBody>
      </p:sp>
      <p:sp>
        <p:nvSpPr>
          <p:cNvPr id="3" name="Tijdelijke aanduiding voor tekst 2">
            <a:extLst>
              <a:ext uri="{FF2B5EF4-FFF2-40B4-BE49-F238E27FC236}">
                <a16:creationId xmlns:a16="http://schemas.microsoft.com/office/drawing/2014/main" id="{912336D0-FA95-4779-A214-44C24D44B8C9}"/>
              </a:ext>
            </a:extLst>
          </p:cNvPr>
          <p:cNvSpPr>
            <a:spLocks noGrp="1"/>
          </p:cNvSpPr>
          <p:nvPr>
            <p:ph type="body" idx="1" hasCustomPrompt="1"/>
          </p:nvPr>
        </p:nvSpPr>
        <p:spPr>
          <a:xfrm>
            <a:off x="3907809" y="4099592"/>
            <a:ext cx="4376382" cy="627322"/>
          </a:xfrm>
        </p:spPr>
        <p:txBody>
          <a:bodyPr/>
          <a:lstStyle>
            <a:lvl1pPr marL="0" indent="0" algn="ct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Naam van de </a:t>
            </a:r>
            <a:r>
              <a:rPr lang="en-US" dirty="0" err="1"/>
              <a:t>presentator</a:t>
            </a:r>
            <a:r>
              <a:rPr lang="en-US" dirty="0"/>
              <a:t> met </a:t>
            </a:r>
            <a:r>
              <a:rPr lang="en-US" dirty="0" err="1"/>
              <a:t>daaronder</a:t>
            </a:r>
            <a:r>
              <a:rPr lang="en-US" dirty="0"/>
              <a:t> de datum </a:t>
            </a:r>
            <a:r>
              <a:rPr lang="en-US" dirty="0" err="1"/>
              <a:t>iets</a:t>
            </a:r>
            <a:r>
              <a:rPr lang="en-US" dirty="0"/>
              <a:t> </a:t>
            </a:r>
            <a:r>
              <a:rPr lang="en-US" dirty="0" err="1"/>
              <a:t>kleiner</a:t>
            </a:r>
            <a:endParaRPr lang="en-US" dirty="0"/>
          </a:p>
        </p:txBody>
      </p:sp>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p>
            <a:fld id="{F9DE7F4B-6E11-487C-9B28-4934A04645A5}" type="slidenum">
              <a:rPr lang="nl-NL" smtClean="0"/>
              <a:t>‹nr.›</a:t>
            </a:fld>
            <a:endParaRPr lang="nl-NL"/>
          </a:p>
        </p:txBody>
      </p:sp>
      <p:cxnSp>
        <p:nvCxnSpPr>
          <p:cNvPr id="16" name="Straight Connector 1">
            <a:extLst>
              <a:ext uri="{FF2B5EF4-FFF2-40B4-BE49-F238E27FC236}">
                <a16:creationId xmlns:a16="http://schemas.microsoft.com/office/drawing/2014/main" id="{0C945248-FAF7-4345-8BA6-063A05CB144B}"/>
              </a:ext>
            </a:extLst>
          </p:cNvPr>
          <p:cNvCxnSpPr/>
          <p:nvPr userDrawn="1"/>
        </p:nvCxnSpPr>
        <p:spPr>
          <a:xfrm>
            <a:off x="2981325" y="3791427"/>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21" name="Picture 9">
            <a:extLst>
              <a:ext uri="{FF2B5EF4-FFF2-40B4-BE49-F238E27FC236}">
                <a16:creationId xmlns:a16="http://schemas.microsoft.com/office/drawing/2014/main" id="{F554EFF8-8096-0949-BDB4-94B732E237E2}"/>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3" name="Picture 3">
            <a:extLst>
              <a:ext uri="{FF2B5EF4-FFF2-40B4-BE49-F238E27FC236}">
                <a16:creationId xmlns:a16="http://schemas.microsoft.com/office/drawing/2014/main" id="{4CF24C27-BB21-7047-9712-3B6F1FDB8806}"/>
              </a:ext>
            </a:extLst>
          </p:cNvPr>
          <p:cNvPicPr>
            <a:picLocks noChangeAspect="1"/>
          </p:cNvPicPr>
          <p:nvPr userDrawn="1"/>
        </p:nvPicPr>
        <p:blipFill>
          <a:blip r:embed="rId3"/>
          <a:srcRect/>
          <a:stretch/>
        </p:blipFill>
        <p:spPr>
          <a:xfrm>
            <a:off x="3918624" y="762374"/>
            <a:ext cx="4371106" cy="1435918"/>
          </a:xfrm>
          <a:prstGeom prst="rect">
            <a:avLst/>
          </a:prstGeom>
        </p:spPr>
      </p:pic>
      <p:pic>
        <p:nvPicPr>
          <p:cNvPr id="14" name="Picture 19">
            <a:extLst>
              <a:ext uri="{FF2B5EF4-FFF2-40B4-BE49-F238E27FC236}">
                <a16:creationId xmlns:a16="http://schemas.microsoft.com/office/drawing/2014/main" id="{BD2B6DAE-6358-5549-B2E3-7C957F70AA0A}"/>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255361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ic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28-4-2021</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afbeelding 13">
            <a:extLst>
              <a:ext uri="{FF2B5EF4-FFF2-40B4-BE49-F238E27FC236}">
                <a16:creationId xmlns:a16="http://schemas.microsoft.com/office/drawing/2014/main" id="{54ACC7EA-4D17-4B69-8220-6862BBC0F382}"/>
              </a:ext>
            </a:extLst>
          </p:cNvPr>
          <p:cNvSpPr>
            <a:spLocks noGrp="1"/>
          </p:cNvSpPr>
          <p:nvPr>
            <p:ph type="pic" sz="quarter" idx="19" hasCustomPrompt="1"/>
          </p:nvPr>
        </p:nvSpPr>
        <p:spPr>
          <a:xfrm>
            <a:off x="111046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5" name="Tijdelijke aanduiding voor afbeelding 13">
            <a:extLst>
              <a:ext uri="{FF2B5EF4-FFF2-40B4-BE49-F238E27FC236}">
                <a16:creationId xmlns:a16="http://schemas.microsoft.com/office/drawing/2014/main" id="{8EA61D15-6EF3-41CD-AE70-E96E9C0B8BB6}"/>
              </a:ext>
            </a:extLst>
          </p:cNvPr>
          <p:cNvSpPr>
            <a:spLocks noGrp="1"/>
          </p:cNvSpPr>
          <p:nvPr>
            <p:ph type="pic" sz="quarter" idx="20" hasCustomPrompt="1"/>
          </p:nvPr>
        </p:nvSpPr>
        <p:spPr>
          <a:xfrm>
            <a:off x="323135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6" name="Tijdelijke aanduiding voor afbeelding 13">
            <a:extLst>
              <a:ext uri="{FF2B5EF4-FFF2-40B4-BE49-F238E27FC236}">
                <a16:creationId xmlns:a16="http://schemas.microsoft.com/office/drawing/2014/main" id="{31AD8CC6-22E6-41B0-959E-882C18F11EFB}"/>
              </a:ext>
            </a:extLst>
          </p:cNvPr>
          <p:cNvSpPr>
            <a:spLocks noGrp="1"/>
          </p:cNvSpPr>
          <p:nvPr>
            <p:ph type="pic" sz="quarter" idx="21" hasCustomPrompt="1"/>
          </p:nvPr>
        </p:nvSpPr>
        <p:spPr>
          <a:xfrm>
            <a:off x="535224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7" name="Tijdelijke aanduiding voor afbeelding 13">
            <a:extLst>
              <a:ext uri="{FF2B5EF4-FFF2-40B4-BE49-F238E27FC236}">
                <a16:creationId xmlns:a16="http://schemas.microsoft.com/office/drawing/2014/main" id="{217D76C2-8CBA-4317-8EAA-ECE105795E0B}"/>
              </a:ext>
            </a:extLst>
          </p:cNvPr>
          <p:cNvSpPr>
            <a:spLocks noGrp="1"/>
          </p:cNvSpPr>
          <p:nvPr>
            <p:ph type="pic" sz="quarter" idx="22" hasCustomPrompt="1"/>
          </p:nvPr>
        </p:nvSpPr>
        <p:spPr>
          <a:xfrm>
            <a:off x="747313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8" name="Tijdelijke aanduiding voor afbeelding 13">
            <a:extLst>
              <a:ext uri="{FF2B5EF4-FFF2-40B4-BE49-F238E27FC236}">
                <a16:creationId xmlns:a16="http://schemas.microsoft.com/office/drawing/2014/main" id="{CFEC5BE2-EC64-4CEB-8C1F-52695A9ECFFE}"/>
              </a:ext>
            </a:extLst>
          </p:cNvPr>
          <p:cNvSpPr>
            <a:spLocks noGrp="1"/>
          </p:cNvSpPr>
          <p:nvPr>
            <p:ph type="pic" sz="quarter" idx="23" hasCustomPrompt="1"/>
          </p:nvPr>
        </p:nvSpPr>
        <p:spPr>
          <a:xfrm>
            <a:off x="959402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E0C82865-91EC-40A6-AF71-DDFCBABBA404}"/>
              </a:ext>
            </a:extLst>
          </p:cNvPr>
          <p:cNvCxnSpPr/>
          <p:nvPr userDrawn="1"/>
        </p:nvCxnSpPr>
        <p:spPr>
          <a:xfrm>
            <a:off x="1290562"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F3EE00A5-7A61-4D9D-92BF-09015EBF0DD8}"/>
              </a:ext>
            </a:extLst>
          </p:cNvPr>
          <p:cNvCxnSpPr/>
          <p:nvPr userDrawn="1"/>
        </p:nvCxnSpPr>
        <p:spPr>
          <a:xfrm>
            <a:off x="3414749"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74AD2C9-7126-4181-86CD-3002D8566E61}"/>
              </a:ext>
            </a:extLst>
          </p:cNvPr>
          <p:cNvCxnSpPr/>
          <p:nvPr userDrawn="1"/>
        </p:nvCxnSpPr>
        <p:spPr>
          <a:xfrm>
            <a:off x="5538936"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33D0BDD-88D6-44AE-AFF5-500622FAAB86}"/>
              </a:ext>
            </a:extLst>
          </p:cNvPr>
          <p:cNvCxnSpPr/>
          <p:nvPr userDrawn="1"/>
        </p:nvCxnSpPr>
        <p:spPr>
          <a:xfrm>
            <a:off x="7663123"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FAE59C1C-1A31-442C-AEFB-E73B627CE453}"/>
              </a:ext>
            </a:extLst>
          </p:cNvPr>
          <p:cNvCxnSpPr/>
          <p:nvPr userDrawn="1"/>
        </p:nvCxnSpPr>
        <p:spPr>
          <a:xfrm>
            <a:off x="9787311"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
        <p:nvSpPr>
          <p:cNvPr id="36" name="Tijdelijke aanduiding voor tekst 35">
            <a:extLst>
              <a:ext uri="{FF2B5EF4-FFF2-40B4-BE49-F238E27FC236}">
                <a16:creationId xmlns:a16="http://schemas.microsoft.com/office/drawing/2014/main" id="{69E65B72-15A9-4A0C-B65E-5B3FBC1D619B}"/>
              </a:ext>
            </a:extLst>
          </p:cNvPr>
          <p:cNvSpPr>
            <a:spLocks noGrp="1"/>
          </p:cNvSpPr>
          <p:nvPr>
            <p:ph type="body" sz="quarter" idx="28"/>
          </p:nvPr>
        </p:nvSpPr>
        <p:spPr>
          <a:xfrm>
            <a:off x="810052" y="3934773"/>
            <a:ext cx="2082800" cy="933450"/>
          </a:xfrm>
        </p:spPr>
        <p:txBody>
          <a:bodyPr/>
          <a:lstStyle>
            <a:lvl1pPr marL="0" indent="0" algn="ctr">
              <a:buNone/>
              <a:defRPr sz="1600"/>
            </a:lvl1pPr>
          </a:lstStyle>
          <a:p>
            <a:pPr lvl="0"/>
            <a:r>
              <a:rPr lang="nl-NL"/>
              <a:t>Klikken om de tekststijl van het model te bewerken</a:t>
            </a:r>
          </a:p>
        </p:txBody>
      </p: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2934281" y="3934773"/>
            <a:ext cx="2082800" cy="933450"/>
          </a:xfrm>
        </p:spPr>
        <p:txBody>
          <a:bodyPr/>
          <a:lstStyle>
            <a:lvl1pPr marL="0" indent="0" algn="ctr">
              <a:buNone/>
              <a:defRPr sz="1600"/>
            </a:lvl1pPr>
          </a:lstStyle>
          <a:p>
            <a:pPr lvl="0"/>
            <a:r>
              <a:rPr lang="nl-NL"/>
              <a:t>Klikken om de tekststijl van het model te bewerken</a:t>
            </a:r>
          </a:p>
        </p:txBody>
      </p:sp>
      <p:sp>
        <p:nvSpPr>
          <p:cNvPr id="38" name="Tijdelijke aanduiding voor tekst 35">
            <a:extLst>
              <a:ext uri="{FF2B5EF4-FFF2-40B4-BE49-F238E27FC236}">
                <a16:creationId xmlns:a16="http://schemas.microsoft.com/office/drawing/2014/main" id="{4C92C3D4-BFFC-4B34-97EC-F6CD775F7CD5}"/>
              </a:ext>
            </a:extLst>
          </p:cNvPr>
          <p:cNvSpPr>
            <a:spLocks noGrp="1"/>
          </p:cNvSpPr>
          <p:nvPr>
            <p:ph type="body" sz="quarter" idx="30"/>
          </p:nvPr>
        </p:nvSpPr>
        <p:spPr>
          <a:xfrm>
            <a:off x="5058510" y="3934773"/>
            <a:ext cx="2082800" cy="933450"/>
          </a:xfrm>
        </p:spPr>
        <p:txBody>
          <a:bodyPr/>
          <a:lstStyle>
            <a:lvl1pPr marL="0" indent="0" algn="ctr">
              <a:buNone/>
              <a:defRPr sz="1600"/>
            </a:lvl1pPr>
          </a:lstStyle>
          <a:p>
            <a:pPr lvl="0"/>
            <a:r>
              <a:rPr lang="nl-NL"/>
              <a:t>Klikken om de tekststijl van het model te bewerken</a:t>
            </a:r>
          </a:p>
        </p:txBody>
      </p:sp>
      <p:sp>
        <p:nvSpPr>
          <p:cNvPr id="39" name="Tijdelijke aanduiding voor tekst 35">
            <a:extLst>
              <a:ext uri="{FF2B5EF4-FFF2-40B4-BE49-F238E27FC236}">
                <a16:creationId xmlns:a16="http://schemas.microsoft.com/office/drawing/2014/main" id="{B9B9968B-C6AB-47DF-9479-1F692B7B0AE5}"/>
              </a:ext>
            </a:extLst>
          </p:cNvPr>
          <p:cNvSpPr>
            <a:spLocks noGrp="1"/>
          </p:cNvSpPr>
          <p:nvPr>
            <p:ph type="body" sz="quarter" idx="31"/>
          </p:nvPr>
        </p:nvSpPr>
        <p:spPr>
          <a:xfrm>
            <a:off x="7182739" y="3934773"/>
            <a:ext cx="2082800" cy="933450"/>
          </a:xfrm>
        </p:spPr>
        <p:txBody>
          <a:bodyPr/>
          <a:lstStyle>
            <a:lvl1pPr marL="0" indent="0" algn="ctr">
              <a:buNone/>
              <a:defRPr sz="1600"/>
            </a:lvl1pPr>
          </a:lstStyle>
          <a:p>
            <a:pPr lvl="0"/>
            <a:r>
              <a:rPr lang="nl-NL"/>
              <a:t>Klikken om de tekststijl van het model te bewerken</a:t>
            </a:r>
          </a:p>
        </p:txBody>
      </p:sp>
      <p:sp>
        <p:nvSpPr>
          <p:cNvPr id="40" name="Tijdelijke aanduiding voor tekst 35">
            <a:extLst>
              <a:ext uri="{FF2B5EF4-FFF2-40B4-BE49-F238E27FC236}">
                <a16:creationId xmlns:a16="http://schemas.microsoft.com/office/drawing/2014/main" id="{D9C05E5E-B1CE-4ABD-BC5A-AA20E1D5B191}"/>
              </a:ext>
            </a:extLst>
          </p:cNvPr>
          <p:cNvSpPr>
            <a:spLocks noGrp="1"/>
          </p:cNvSpPr>
          <p:nvPr>
            <p:ph type="body" sz="quarter" idx="32"/>
          </p:nvPr>
        </p:nvSpPr>
        <p:spPr>
          <a:xfrm>
            <a:off x="9306968" y="3934773"/>
            <a:ext cx="2082800" cy="933450"/>
          </a:xfrm>
        </p:spPr>
        <p:txBody>
          <a:bodyPr/>
          <a:lstStyle>
            <a:lvl1pPr marL="0" indent="0" algn="ctr">
              <a:buNone/>
              <a:defRPr sz="1600"/>
            </a:lvl1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9579E535-6E99-49A7-ABAF-224A49F1DF58}"/>
              </a:ext>
            </a:extLst>
          </p:cNvPr>
          <p:cNvSpPr>
            <a:spLocks noGrp="1"/>
          </p:cNvSpPr>
          <p:nvPr>
            <p:ph type="body" sz="quarter" idx="33" hasCustomPrompt="1"/>
          </p:nvPr>
        </p:nvSpPr>
        <p:spPr>
          <a:xfrm>
            <a:off x="2070101" y="982663"/>
            <a:ext cx="8051800" cy="358775"/>
          </a:xfrm>
        </p:spPr>
        <p:txBody>
          <a:bodyPr anchor="ctr" anchorCtr="0"/>
          <a:lstStyle>
            <a:lvl1pPr marL="0" indent="0" algn="ctr">
              <a:buNone/>
              <a:defRPr>
                <a:latin typeface="+mj-lt"/>
              </a:defRPr>
            </a:lvl1pPr>
          </a:lstStyle>
          <a:p>
            <a:pPr lvl="0"/>
            <a:r>
              <a:rPr lang="nl-NL" dirty="0"/>
              <a:t>Subtitel</a:t>
            </a:r>
          </a:p>
        </p:txBody>
      </p:sp>
    </p:spTree>
    <p:extLst>
      <p:ext uri="{BB962C8B-B14F-4D97-AF65-F5344CB8AC3E}">
        <p14:creationId xmlns:p14="http://schemas.microsoft.com/office/powerpoint/2010/main" val="22142618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799190E-92A4-4DC4-B03C-C1AF2268B556}"/>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C18D80E7-9661-4968-B0C3-500D39476407}"/>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6904D5-35EB-43A3-9F11-45DE62B720D0}"/>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jdelijke aanduiding voor titel 1">
            <a:extLst>
              <a:ext uri="{FF2B5EF4-FFF2-40B4-BE49-F238E27FC236}">
                <a16:creationId xmlns:a16="http://schemas.microsoft.com/office/drawing/2014/main" id="{61559FA0-9526-431E-9189-7F8FE8ABD9AA}"/>
              </a:ext>
            </a:extLst>
          </p:cNvPr>
          <p:cNvSpPr>
            <a:spLocks noGrp="1"/>
          </p:cNvSpPr>
          <p:nvPr>
            <p:ph type="title"/>
          </p:nvPr>
        </p:nvSpPr>
        <p:spPr>
          <a:xfrm>
            <a:off x="3207223" y="296864"/>
            <a:ext cx="5768455" cy="468312"/>
          </a:xfrm>
          <a:prstGeom prst="rect">
            <a:avLst/>
          </a:prstGeom>
          <a:solidFill>
            <a:schemeClr val="accent2"/>
          </a:solidFill>
        </p:spPr>
        <p:txBody>
          <a:bodyPr vert="horz" lIns="0" tIns="28800" rIns="0" bIns="0" rtlCol="0" anchor="ctr">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4A06FFB-8ECA-43C3-8DE3-92A5BF0469EE}"/>
              </a:ext>
            </a:extLst>
          </p:cNvPr>
          <p:cNvSpPr>
            <a:spLocks noGrp="1"/>
          </p:cNvSpPr>
          <p:nvPr>
            <p:ph type="body" idx="1"/>
          </p:nvPr>
        </p:nvSpPr>
        <p:spPr>
          <a:xfrm>
            <a:off x="695325" y="1341439"/>
            <a:ext cx="10801350" cy="4572000"/>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FDD5D0-FBAC-4B8F-B0CE-8795D214AE51}"/>
              </a:ext>
            </a:extLst>
          </p:cNvPr>
          <p:cNvSpPr>
            <a:spLocks noGrp="1"/>
          </p:cNvSpPr>
          <p:nvPr>
            <p:ph type="dt" sz="half" idx="2"/>
          </p:nvPr>
        </p:nvSpPr>
        <p:spPr>
          <a:xfrm>
            <a:off x="9082733" y="6460296"/>
            <a:ext cx="1421494" cy="365125"/>
          </a:xfrm>
          <a:prstGeom prst="rect">
            <a:avLst/>
          </a:prstGeom>
        </p:spPr>
        <p:txBody>
          <a:bodyPr vert="horz" lIns="0" tIns="0" rIns="0" bIns="0" rtlCol="0" anchor="ctr"/>
          <a:lstStyle>
            <a:lvl1pPr algn="r">
              <a:defRPr sz="800">
                <a:solidFill>
                  <a:schemeClr val="tx2"/>
                </a:solidFill>
              </a:defRPr>
            </a:lvl1pPr>
          </a:lstStyle>
          <a:p>
            <a:fld id="{C19F3B34-6B0D-45FF-A390-8EBDD9B392CA}" type="datetimeFigureOut">
              <a:rPr lang="nl-NL" smtClean="0"/>
              <a:pPr/>
              <a:t>28-4-2021</a:t>
            </a:fld>
            <a:endParaRPr lang="nl-NL"/>
          </a:p>
        </p:txBody>
      </p:sp>
      <p:sp>
        <p:nvSpPr>
          <p:cNvPr id="5" name="Tijdelijke aanduiding voor voettekst 4">
            <a:extLst>
              <a:ext uri="{FF2B5EF4-FFF2-40B4-BE49-F238E27FC236}">
                <a16:creationId xmlns:a16="http://schemas.microsoft.com/office/drawing/2014/main" id="{E84A78F5-4920-4B26-B15C-9AF3ED042AC6}"/>
              </a:ext>
            </a:extLst>
          </p:cNvPr>
          <p:cNvSpPr>
            <a:spLocks noGrp="1"/>
          </p:cNvSpPr>
          <p:nvPr>
            <p:ph type="ftr" sz="quarter" idx="3"/>
          </p:nvPr>
        </p:nvSpPr>
        <p:spPr>
          <a:xfrm>
            <a:off x="2070552" y="6460296"/>
            <a:ext cx="3716739" cy="365125"/>
          </a:xfrm>
          <a:prstGeom prst="rect">
            <a:avLst/>
          </a:prstGeom>
        </p:spPr>
        <p:txBody>
          <a:bodyPr vert="horz" lIns="0" tIns="0" rIns="0" bIns="0" rtlCol="0" anchor="ctr"/>
          <a:lstStyle>
            <a:lvl1pPr algn="l">
              <a:defRPr sz="800">
                <a:solidFill>
                  <a:schemeClr val="tx2"/>
                </a:solidFill>
              </a:defRPr>
            </a:lvl1pPr>
          </a:lstStyle>
          <a:p>
            <a:endParaRPr lang="nl-NL"/>
          </a:p>
        </p:txBody>
      </p:sp>
      <p:sp>
        <p:nvSpPr>
          <p:cNvPr id="6" name="Tijdelijke aanduiding voor dianummer 5">
            <a:extLst>
              <a:ext uri="{FF2B5EF4-FFF2-40B4-BE49-F238E27FC236}">
                <a16:creationId xmlns:a16="http://schemas.microsoft.com/office/drawing/2014/main" id="{A752B93B-9360-4132-90EF-CCE2063F91CD}"/>
              </a:ext>
            </a:extLst>
          </p:cNvPr>
          <p:cNvSpPr>
            <a:spLocks noGrp="1"/>
          </p:cNvSpPr>
          <p:nvPr>
            <p:ph type="sldNum" sz="quarter" idx="4"/>
          </p:nvPr>
        </p:nvSpPr>
        <p:spPr>
          <a:xfrm>
            <a:off x="11496675" y="6460296"/>
            <a:ext cx="440564" cy="365125"/>
          </a:xfrm>
          <a:prstGeom prst="rect">
            <a:avLst/>
          </a:prstGeom>
        </p:spPr>
        <p:txBody>
          <a:bodyPr vert="horz" lIns="0" tIns="0" rIns="0" bIns="0" rtlCol="0" anchor="ctr"/>
          <a:lstStyle>
            <a:lvl1pPr algn="r">
              <a:defRPr sz="800">
                <a:solidFill>
                  <a:schemeClr val="tx2"/>
                </a:solidFill>
              </a:defRPr>
            </a:lvl1pPr>
          </a:lstStyle>
          <a:p>
            <a:fld id="{F9DE7F4B-6E11-487C-9B28-4934A04645A5}" type="slidenum">
              <a:rPr lang="nl-NL" smtClean="0"/>
              <a:pPr/>
              <a:t>‹nr.›</a:t>
            </a:fld>
            <a:endParaRPr lang="nl-NL"/>
          </a:p>
        </p:txBody>
      </p:sp>
      <p:pic>
        <p:nvPicPr>
          <p:cNvPr id="18" name="Picture 9">
            <a:extLst>
              <a:ext uri="{FF2B5EF4-FFF2-40B4-BE49-F238E27FC236}">
                <a16:creationId xmlns:a16="http://schemas.microsoft.com/office/drawing/2014/main" id="{67F012D9-6D14-1F47-A0BC-40D64486684C}"/>
              </a:ext>
            </a:extLst>
          </p:cNvPr>
          <p:cNvPicPr>
            <a:picLocks noChangeAspect="1"/>
          </p:cNvPicPr>
          <p:nvPr userDrawn="1"/>
        </p:nvPicPr>
        <p:blipFill rotWithShape="1">
          <a:blip r:embed="rId34"/>
          <a:srcRect b="20453"/>
          <a:stretch/>
        </p:blipFill>
        <p:spPr>
          <a:xfrm>
            <a:off x="-3425" y="6394010"/>
            <a:ext cx="1884376" cy="472365"/>
          </a:xfrm>
          <a:prstGeom prst="rect">
            <a:avLst/>
          </a:prstGeom>
        </p:spPr>
      </p:pic>
      <p:cxnSp>
        <p:nvCxnSpPr>
          <p:cNvPr id="19" name="Straight Connector 10">
            <a:extLst>
              <a:ext uri="{FF2B5EF4-FFF2-40B4-BE49-F238E27FC236}">
                <a16:creationId xmlns:a16="http://schemas.microsoft.com/office/drawing/2014/main" id="{97EE9B39-7BA6-B741-97D0-35128E0DDF16}"/>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608DA65-7BF5-444A-8921-28A56A36F8D2}"/>
              </a:ext>
            </a:extLst>
          </p:cNvPr>
          <p:cNvPicPr>
            <a:picLocks noChangeAspect="1"/>
          </p:cNvPicPr>
          <p:nvPr userDrawn="1"/>
        </p:nvPicPr>
        <p:blipFill>
          <a:blip r:embed="rId35"/>
          <a:srcRect/>
          <a:stretch/>
        </p:blipFill>
        <p:spPr>
          <a:xfrm>
            <a:off x="10567342" y="6461447"/>
            <a:ext cx="1054583" cy="346433"/>
          </a:xfrm>
          <a:prstGeom prst="rect">
            <a:avLst/>
          </a:prstGeom>
        </p:spPr>
      </p:pic>
    </p:spTree>
    <p:extLst>
      <p:ext uri="{BB962C8B-B14F-4D97-AF65-F5344CB8AC3E}">
        <p14:creationId xmlns:p14="http://schemas.microsoft.com/office/powerpoint/2010/main" val="3514924486"/>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75" r:id="rId4"/>
    <p:sldLayoutId id="2147483673" r:id="rId5"/>
    <p:sldLayoutId id="2147483674" r:id="rId6"/>
    <p:sldLayoutId id="2147483670" r:id="rId7"/>
    <p:sldLayoutId id="2147483651" r:id="rId8"/>
    <p:sldLayoutId id="2147483661" r:id="rId9"/>
    <p:sldLayoutId id="2147483680" r:id="rId10"/>
    <p:sldLayoutId id="2147483681" r:id="rId11"/>
    <p:sldLayoutId id="2147483682" r:id="rId12"/>
    <p:sldLayoutId id="2147483664" r:id="rId13"/>
    <p:sldLayoutId id="2147483678" r:id="rId14"/>
    <p:sldLayoutId id="2147483665" r:id="rId15"/>
    <p:sldLayoutId id="2147483683" r:id="rId16"/>
    <p:sldLayoutId id="2147483663" r:id="rId17"/>
    <p:sldLayoutId id="2147483666" r:id="rId18"/>
    <p:sldLayoutId id="2147483671" r:id="rId19"/>
    <p:sldLayoutId id="2147483660" r:id="rId20"/>
    <p:sldLayoutId id="2147483652" r:id="rId21"/>
    <p:sldLayoutId id="2147483677" r:id="rId22"/>
    <p:sldLayoutId id="2147483667" r:id="rId23"/>
    <p:sldLayoutId id="2147483653" r:id="rId24"/>
    <p:sldLayoutId id="2147483656" r:id="rId25"/>
    <p:sldLayoutId id="2147483672" r:id="rId26"/>
    <p:sldLayoutId id="2147483676" r:id="rId27"/>
    <p:sldLayoutId id="2147483654" r:id="rId28"/>
    <p:sldLayoutId id="2147483668" r:id="rId29"/>
    <p:sldLayoutId id="2147483659" r:id="rId30"/>
    <p:sldLayoutId id="2147483669" r:id="rId31"/>
    <p:sldLayoutId id="2147483684" r:id="rId32"/>
  </p:sldLayoutIdLst>
  <p:txStyles>
    <p:titleStyle>
      <a:lvl1pPr algn="ctr"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242" userDrawn="1">
          <p15:clr>
            <a:srgbClr val="F26B43"/>
          </p15:clr>
        </p15:guide>
        <p15:guide id="4" orient="horz" pos="346" userDrawn="1">
          <p15:clr>
            <a:srgbClr val="F26B43"/>
          </p15:clr>
        </p15:guide>
        <p15:guide id="5" pos="438" userDrawn="1">
          <p15:clr>
            <a:srgbClr val="F26B43"/>
          </p15:clr>
        </p15:guide>
        <p15:guide id="6" orient="horz" pos="845" userDrawn="1">
          <p15:clr>
            <a:srgbClr val="F26B43"/>
          </p15:clr>
        </p15:guide>
        <p15:guide id="7" orient="horz" pos="3725" userDrawn="1">
          <p15:clr>
            <a:srgbClr val="F26B43"/>
          </p15:clr>
        </p15:guide>
        <p15:guide id="8" orient="horz" pos="482" userDrawn="1">
          <p15:clr>
            <a:srgbClr val="F26B43"/>
          </p15:clr>
        </p15:guide>
        <p15:guide id="9" pos="1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7968D8-58D1-5D49-AFDB-627C0B33E095}"/>
              </a:ext>
            </a:extLst>
          </p:cNvPr>
          <p:cNvSpPr>
            <a:spLocks noGrp="1"/>
          </p:cNvSpPr>
          <p:nvPr>
            <p:ph type="ctrTitle"/>
          </p:nvPr>
        </p:nvSpPr>
        <p:spPr/>
        <p:txBody>
          <a:bodyPr/>
          <a:lstStyle/>
          <a:p>
            <a:r>
              <a:rPr lang="en-US" dirty="0" err="1"/>
              <a:t>Werkgroep</a:t>
            </a:r>
            <a:r>
              <a:rPr lang="en-US" dirty="0"/>
              <a:t> </a:t>
            </a:r>
            <a:r>
              <a:rPr lang="en-US" dirty="0" err="1"/>
              <a:t>Besparing</a:t>
            </a:r>
            <a:endParaRPr lang="en-US" dirty="0"/>
          </a:p>
        </p:txBody>
      </p:sp>
      <p:sp>
        <p:nvSpPr>
          <p:cNvPr id="8" name="Subtitle 7">
            <a:extLst>
              <a:ext uri="{FF2B5EF4-FFF2-40B4-BE49-F238E27FC236}">
                <a16:creationId xmlns:a16="http://schemas.microsoft.com/office/drawing/2014/main" id="{9FA702DB-E3D6-FD4E-87C4-5D011F9A6210}"/>
              </a:ext>
            </a:extLst>
          </p:cNvPr>
          <p:cNvSpPr>
            <a:spLocks noGrp="1"/>
          </p:cNvSpPr>
          <p:nvPr>
            <p:ph type="subTitle" idx="1"/>
          </p:nvPr>
        </p:nvSpPr>
        <p:spPr/>
        <p:txBody>
          <a:bodyPr/>
          <a:lstStyle/>
          <a:p>
            <a:r>
              <a:rPr lang="en-US" dirty="0" err="1"/>
              <a:t>Portefeuillehoudersoverleg</a:t>
            </a:r>
            <a:r>
              <a:rPr lang="en-US" dirty="0"/>
              <a:t> </a:t>
            </a:r>
          </a:p>
        </p:txBody>
      </p:sp>
    </p:spTree>
    <p:extLst>
      <p:ext uri="{BB962C8B-B14F-4D97-AF65-F5344CB8AC3E}">
        <p14:creationId xmlns:p14="http://schemas.microsoft.com/office/powerpoint/2010/main" val="190610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3465A08-A33E-4049-BFB4-79BA9DEA3E69}"/>
              </a:ext>
            </a:extLst>
          </p:cNvPr>
          <p:cNvPicPr>
            <a:picLocks noChangeAspect="1"/>
          </p:cNvPicPr>
          <p:nvPr/>
        </p:nvPicPr>
        <p:blipFill>
          <a:blip r:embed="rId3"/>
          <a:stretch>
            <a:fillRect/>
          </a:stretch>
        </p:blipFill>
        <p:spPr>
          <a:xfrm>
            <a:off x="1218969" y="992274"/>
            <a:ext cx="3980048" cy="5219736"/>
          </a:xfrm>
          <a:prstGeom prst="rect">
            <a:avLst/>
          </a:prstGeom>
          <a:noFill/>
        </p:spPr>
      </p:pic>
      <p:sp>
        <p:nvSpPr>
          <p:cNvPr id="2" name="Titel 1">
            <a:extLst>
              <a:ext uri="{FF2B5EF4-FFF2-40B4-BE49-F238E27FC236}">
                <a16:creationId xmlns:a16="http://schemas.microsoft.com/office/drawing/2014/main" id="{A40B69A1-27AF-AF4B-BDE6-38C97D3A2568}"/>
              </a:ext>
            </a:extLst>
          </p:cNvPr>
          <p:cNvSpPr>
            <a:spLocks noGrp="1"/>
          </p:cNvSpPr>
          <p:nvPr>
            <p:ph type="title"/>
          </p:nvPr>
        </p:nvSpPr>
        <p:spPr>
          <a:xfrm>
            <a:off x="3207224" y="296864"/>
            <a:ext cx="5768454" cy="468312"/>
          </a:xfrm>
        </p:spPr>
        <p:txBody>
          <a:bodyPr anchor="ctr">
            <a:normAutofit/>
          </a:bodyPr>
          <a:lstStyle/>
          <a:p>
            <a:r>
              <a:rPr lang="nl-NL" dirty="0"/>
              <a:t>Basisinfra en modules</a:t>
            </a:r>
          </a:p>
        </p:txBody>
      </p:sp>
      <p:sp>
        <p:nvSpPr>
          <p:cNvPr id="3" name="Rechthoek 2">
            <a:extLst>
              <a:ext uri="{FF2B5EF4-FFF2-40B4-BE49-F238E27FC236}">
                <a16:creationId xmlns:a16="http://schemas.microsoft.com/office/drawing/2014/main" id="{6EC7CE3C-54FB-4847-BDC9-F15DEB2C7879}"/>
              </a:ext>
            </a:extLst>
          </p:cNvPr>
          <p:cNvSpPr/>
          <p:nvPr/>
        </p:nvSpPr>
        <p:spPr>
          <a:xfrm>
            <a:off x="6464620" y="1783080"/>
            <a:ext cx="5120828" cy="265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1">
            <a:extLst>
              <a:ext uri="{FF2B5EF4-FFF2-40B4-BE49-F238E27FC236}">
                <a16:creationId xmlns:a16="http://schemas.microsoft.com/office/drawing/2014/main" id="{F7B627FE-7431-4118-842D-9072143C3447}"/>
              </a:ext>
            </a:extLst>
          </p:cNvPr>
          <p:cNvSpPr>
            <a:spLocks noGrp="1"/>
          </p:cNvSpPr>
          <p:nvPr>
            <p:ph idx="1"/>
          </p:nvPr>
        </p:nvSpPr>
        <p:spPr>
          <a:xfrm>
            <a:off x="6464620" y="992275"/>
            <a:ext cx="5120828" cy="4919996"/>
          </a:xfrm>
        </p:spPr>
        <p:txBody>
          <a:bodyPr/>
          <a:lstStyle/>
          <a:p>
            <a:endParaRPr lang="en-US" dirty="0"/>
          </a:p>
          <a:p>
            <a:r>
              <a:rPr lang="nl-NL" dirty="0"/>
              <a:t>Basis</a:t>
            </a:r>
            <a:br>
              <a:rPr lang="nl-NL" dirty="0"/>
            </a:br>
            <a:r>
              <a:rPr lang="nl-NL" sz="1400" dirty="0"/>
              <a:t>Focus: delen van kennis</a:t>
            </a:r>
            <a:br>
              <a:rPr lang="nl-NL" sz="1400" dirty="0"/>
            </a:br>
            <a:r>
              <a:rPr lang="nl-NL" sz="1400" dirty="0"/>
              <a:t>Deelname: alle 21 gemeenten</a:t>
            </a:r>
          </a:p>
          <a:p>
            <a:endParaRPr lang="nl-NL" sz="1400" dirty="0"/>
          </a:p>
          <a:p>
            <a:r>
              <a:rPr lang="nl-NL" dirty="0"/>
              <a:t>Modules</a:t>
            </a:r>
            <a:br>
              <a:rPr lang="nl-NL" dirty="0"/>
            </a:br>
            <a:r>
              <a:rPr lang="nl-NL" sz="1400" dirty="0"/>
              <a:t>Focus: uitvoeren programma’s om energiebesparing te stimuleren</a:t>
            </a:r>
          </a:p>
          <a:p>
            <a:r>
              <a:rPr lang="nl-NL" sz="1400" dirty="0"/>
              <a:t>Deelname: vrijwillig, zodat gemeenten zelf kunnen bepalen wat het beste aansluit</a:t>
            </a:r>
          </a:p>
          <a:p>
            <a:endParaRPr lang="nl-NL" sz="1400" dirty="0"/>
          </a:p>
        </p:txBody>
      </p:sp>
      <p:sp>
        <p:nvSpPr>
          <p:cNvPr id="4" name="Rechthoek 3">
            <a:extLst>
              <a:ext uri="{FF2B5EF4-FFF2-40B4-BE49-F238E27FC236}">
                <a16:creationId xmlns:a16="http://schemas.microsoft.com/office/drawing/2014/main" id="{F8EDC4CB-00DD-4F1C-9FB0-4281A2EAC1FC}"/>
              </a:ext>
            </a:extLst>
          </p:cNvPr>
          <p:cNvSpPr/>
          <p:nvPr/>
        </p:nvSpPr>
        <p:spPr>
          <a:xfrm>
            <a:off x="3400213" y="3975947"/>
            <a:ext cx="1469814" cy="243840"/>
          </a:xfrm>
          <a:prstGeom prst="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Content Placeholder 1">
            <a:extLst>
              <a:ext uri="{FF2B5EF4-FFF2-40B4-BE49-F238E27FC236}">
                <a16:creationId xmlns:a16="http://schemas.microsoft.com/office/drawing/2014/main" id="{7180CFB1-F875-4304-ACC6-87769559A039}"/>
              </a:ext>
            </a:extLst>
          </p:cNvPr>
          <p:cNvSpPr txBox="1">
            <a:spLocks/>
          </p:cNvSpPr>
          <p:nvPr/>
        </p:nvSpPr>
        <p:spPr>
          <a:xfrm>
            <a:off x="3400213" y="4028856"/>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900" b="1" dirty="0">
                <a:solidFill>
                  <a:srgbClr val="5D8795"/>
                </a:solidFill>
              </a:rPr>
              <a:t>Extra toezicht en handhaving</a:t>
            </a:r>
          </a:p>
        </p:txBody>
      </p:sp>
    </p:spTree>
    <p:extLst>
      <p:ext uri="{BB962C8B-B14F-4D97-AF65-F5344CB8AC3E}">
        <p14:creationId xmlns:p14="http://schemas.microsoft.com/office/powerpoint/2010/main" val="317908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3465A08-A33E-4049-BFB4-79BA9DEA3E69}"/>
              </a:ext>
            </a:extLst>
          </p:cNvPr>
          <p:cNvPicPr>
            <a:picLocks noChangeAspect="1"/>
          </p:cNvPicPr>
          <p:nvPr/>
        </p:nvPicPr>
        <p:blipFill>
          <a:blip r:embed="rId3"/>
          <a:stretch>
            <a:fillRect/>
          </a:stretch>
        </p:blipFill>
        <p:spPr>
          <a:xfrm>
            <a:off x="1218969" y="992274"/>
            <a:ext cx="3980048" cy="5219736"/>
          </a:xfrm>
          <a:prstGeom prst="rect">
            <a:avLst/>
          </a:prstGeom>
          <a:noFill/>
        </p:spPr>
      </p:pic>
      <p:sp>
        <p:nvSpPr>
          <p:cNvPr id="2" name="Titel 1">
            <a:extLst>
              <a:ext uri="{FF2B5EF4-FFF2-40B4-BE49-F238E27FC236}">
                <a16:creationId xmlns:a16="http://schemas.microsoft.com/office/drawing/2014/main" id="{A40B69A1-27AF-AF4B-BDE6-38C97D3A2568}"/>
              </a:ext>
            </a:extLst>
          </p:cNvPr>
          <p:cNvSpPr>
            <a:spLocks noGrp="1"/>
          </p:cNvSpPr>
          <p:nvPr>
            <p:ph type="title"/>
          </p:nvPr>
        </p:nvSpPr>
        <p:spPr>
          <a:xfrm>
            <a:off x="3207224" y="296864"/>
            <a:ext cx="5768454" cy="468312"/>
          </a:xfrm>
        </p:spPr>
        <p:txBody>
          <a:bodyPr anchor="ctr">
            <a:normAutofit/>
          </a:bodyPr>
          <a:lstStyle/>
          <a:p>
            <a:r>
              <a:rPr lang="nl-NL" dirty="0"/>
              <a:t>Basisinfra en modules</a:t>
            </a:r>
          </a:p>
        </p:txBody>
      </p:sp>
      <p:sp>
        <p:nvSpPr>
          <p:cNvPr id="3" name="Rechthoek 2">
            <a:extLst>
              <a:ext uri="{FF2B5EF4-FFF2-40B4-BE49-F238E27FC236}">
                <a16:creationId xmlns:a16="http://schemas.microsoft.com/office/drawing/2014/main" id="{6EC7CE3C-54FB-4847-BDC9-F15DEB2C7879}"/>
              </a:ext>
            </a:extLst>
          </p:cNvPr>
          <p:cNvSpPr/>
          <p:nvPr/>
        </p:nvSpPr>
        <p:spPr>
          <a:xfrm>
            <a:off x="6464620" y="1783080"/>
            <a:ext cx="5120828" cy="265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1">
            <a:extLst>
              <a:ext uri="{FF2B5EF4-FFF2-40B4-BE49-F238E27FC236}">
                <a16:creationId xmlns:a16="http://schemas.microsoft.com/office/drawing/2014/main" id="{F7B627FE-7431-4118-842D-9072143C3447}"/>
              </a:ext>
            </a:extLst>
          </p:cNvPr>
          <p:cNvSpPr>
            <a:spLocks noGrp="1"/>
          </p:cNvSpPr>
          <p:nvPr>
            <p:ph idx="1"/>
          </p:nvPr>
        </p:nvSpPr>
        <p:spPr>
          <a:xfrm>
            <a:off x="6464620" y="992275"/>
            <a:ext cx="5120828" cy="4919996"/>
          </a:xfrm>
        </p:spPr>
        <p:txBody>
          <a:bodyPr/>
          <a:lstStyle/>
          <a:p>
            <a:endParaRPr lang="en-US" dirty="0"/>
          </a:p>
          <a:p>
            <a:r>
              <a:rPr lang="nl-NL" dirty="0"/>
              <a:t>Basis</a:t>
            </a:r>
            <a:br>
              <a:rPr lang="nl-NL" dirty="0"/>
            </a:br>
            <a:endParaRPr lang="nl-NL" sz="1400" dirty="0"/>
          </a:p>
          <a:p>
            <a:r>
              <a:rPr lang="nl-NL" dirty="0"/>
              <a:t>Modules</a:t>
            </a:r>
            <a:br>
              <a:rPr lang="nl-NL" dirty="0"/>
            </a:br>
            <a:endParaRPr lang="nl-NL" sz="1400" dirty="0"/>
          </a:p>
          <a:p>
            <a:r>
              <a:rPr lang="nl-NL" sz="1400" dirty="0">
                <a:solidFill>
                  <a:srgbClr val="C00000"/>
                </a:solidFill>
              </a:rPr>
              <a:t>Combinatie </a:t>
            </a:r>
            <a:r>
              <a:rPr lang="nl-NL" sz="1400" b="1" dirty="0">
                <a:solidFill>
                  <a:srgbClr val="C00000"/>
                </a:solidFill>
              </a:rPr>
              <a:t>Gebiedsgerichte modules</a:t>
            </a:r>
          </a:p>
          <a:p>
            <a:r>
              <a:rPr lang="nl-NL" sz="1400" dirty="0">
                <a:solidFill>
                  <a:srgbClr val="C00000"/>
                </a:solidFill>
              </a:rPr>
              <a:t>Combinatie </a:t>
            </a:r>
            <a:r>
              <a:rPr lang="nl-NL" sz="1400" b="1" dirty="0">
                <a:solidFill>
                  <a:srgbClr val="C00000"/>
                </a:solidFill>
              </a:rPr>
              <a:t>Green deal kantoren label C</a:t>
            </a:r>
          </a:p>
          <a:p>
            <a:endParaRPr lang="nl-NL" sz="1400" dirty="0">
              <a:solidFill>
                <a:srgbClr val="C00000"/>
              </a:solidFill>
            </a:endParaRPr>
          </a:p>
          <a:p>
            <a:pPr>
              <a:buClr>
                <a:srgbClr val="C00000"/>
              </a:buClr>
              <a:buFont typeface="Calibri Light" panose="020F0302020204030204" pitchFamily="34" charset="0"/>
              <a:buChar char="*"/>
            </a:pPr>
            <a:r>
              <a:rPr lang="nl-NL" sz="1400" b="1" dirty="0">
                <a:solidFill>
                  <a:srgbClr val="C00000"/>
                </a:solidFill>
              </a:rPr>
              <a:t>Aanpak agrarische bedrijven</a:t>
            </a:r>
            <a:r>
              <a:rPr lang="nl-NL" sz="1400" dirty="0">
                <a:solidFill>
                  <a:srgbClr val="C00000"/>
                </a:solidFill>
              </a:rPr>
              <a:t>: met werkgroep Grootschalige opwek, BMF-ZLTO, werkgroep Warmte</a:t>
            </a:r>
            <a:br>
              <a:rPr lang="nl-NL" sz="1400" dirty="0">
                <a:solidFill>
                  <a:srgbClr val="C00000"/>
                </a:solidFill>
              </a:rPr>
            </a:br>
            <a:r>
              <a:rPr lang="nl-NL" sz="1400" dirty="0">
                <a:solidFill>
                  <a:srgbClr val="C00000"/>
                </a:solidFill>
              </a:rPr>
              <a:t>link met MRE-tafel Transitie Landelijk Gebied</a:t>
            </a:r>
            <a:br>
              <a:rPr lang="nl-NL" sz="1400" dirty="0">
                <a:solidFill>
                  <a:srgbClr val="C00000"/>
                </a:solidFill>
              </a:rPr>
            </a:br>
            <a:r>
              <a:rPr lang="nl-NL" sz="1400" i="1" dirty="0">
                <a:solidFill>
                  <a:srgbClr val="C00000"/>
                </a:solidFill>
              </a:rPr>
              <a:t>#zon op daken #ten dienste van  #zoekgebieden #netschaarste</a:t>
            </a:r>
          </a:p>
          <a:p>
            <a:pPr>
              <a:buClr>
                <a:srgbClr val="C00000"/>
              </a:buClr>
              <a:buFont typeface="Calibri Light" panose="020F0302020204030204" pitchFamily="34" charset="0"/>
              <a:buChar char="*"/>
            </a:pPr>
            <a:endParaRPr lang="nl-NL" sz="1400" dirty="0">
              <a:solidFill>
                <a:srgbClr val="C00000"/>
              </a:solidFill>
            </a:endParaRPr>
          </a:p>
          <a:p>
            <a:pPr>
              <a:buClr>
                <a:srgbClr val="C00000"/>
              </a:buClr>
              <a:buFont typeface="Calibri Light" panose="020F0302020204030204" pitchFamily="34" charset="0"/>
              <a:buChar char="*"/>
            </a:pPr>
            <a:r>
              <a:rPr lang="nl-NL" sz="1400" b="1" dirty="0">
                <a:solidFill>
                  <a:srgbClr val="C00000"/>
                </a:solidFill>
              </a:rPr>
              <a:t>Duurzaamheidsafspraken nieuwbouw</a:t>
            </a:r>
            <a:r>
              <a:rPr lang="nl-NL" sz="1400" dirty="0">
                <a:solidFill>
                  <a:srgbClr val="C00000"/>
                </a:solidFill>
              </a:rPr>
              <a:t>: in afstemming met </a:t>
            </a:r>
            <a:r>
              <a:rPr lang="nl-NL" sz="1400" dirty="0" err="1">
                <a:solidFill>
                  <a:srgbClr val="C00000"/>
                </a:solidFill>
              </a:rPr>
              <a:t>subregionaal</a:t>
            </a:r>
            <a:r>
              <a:rPr lang="nl-NL" sz="1400" dirty="0">
                <a:solidFill>
                  <a:srgbClr val="C00000"/>
                </a:solidFill>
              </a:rPr>
              <a:t> beleid</a:t>
            </a:r>
          </a:p>
          <a:p>
            <a:pPr>
              <a:buClr>
                <a:srgbClr val="C00000"/>
              </a:buClr>
              <a:buFont typeface="Calibri Light" panose="020F0302020204030204" pitchFamily="34" charset="0"/>
              <a:buChar char="*"/>
            </a:pPr>
            <a:endParaRPr lang="nl-NL" sz="1400" dirty="0">
              <a:solidFill>
                <a:srgbClr val="C00000"/>
              </a:solidFill>
            </a:endParaRPr>
          </a:p>
          <a:p>
            <a:pPr>
              <a:buClr>
                <a:srgbClr val="C00000"/>
              </a:buClr>
              <a:buFont typeface="Calibri Light" panose="020F0302020204030204" pitchFamily="34" charset="0"/>
              <a:buChar char="*"/>
            </a:pPr>
            <a:r>
              <a:rPr lang="nl-NL" sz="1400" b="1" dirty="0">
                <a:solidFill>
                  <a:srgbClr val="C00000"/>
                </a:solidFill>
              </a:rPr>
              <a:t>Zon op dak</a:t>
            </a:r>
            <a:r>
              <a:rPr lang="nl-NL" sz="1400" dirty="0">
                <a:solidFill>
                  <a:srgbClr val="C00000"/>
                </a:solidFill>
              </a:rPr>
              <a:t>: met werkgroep Grootschalige opwek </a:t>
            </a:r>
            <a:br>
              <a:rPr lang="nl-NL" sz="1400" dirty="0">
                <a:solidFill>
                  <a:srgbClr val="C00000"/>
                </a:solidFill>
              </a:rPr>
            </a:br>
            <a:r>
              <a:rPr lang="nl-NL" sz="1400" i="1" dirty="0">
                <a:solidFill>
                  <a:srgbClr val="C00000"/>
                </a:solidFill>
              </a:rPr>
              <a:t>#no-regretmaatregel #netschaarste</a:t>
            </a:r>
          </a:p>
          <a:p>
            <a:endParaRPr lang="nl-NL" sz="1400" dirty="0">
              <a:solidFill>
                <a:srgbClr val="C00000"/>
              </a:solidFill>
            </a:endParaRPr>
          </a:p>
          <a:p>
            <a:endParaRPr lang="nl-NL" sz="1400" dirty="0"/>
          </a:p>
        </p:txBody>
      </p:sp>
      <p:sp>
        <p:nvSpPr>
          <p:cNvPr id="4" name="Rechthoek 3">
            <a:extLst>
              <a:ext uri="{FF2B5EF4-FFF2-40B4-BE49-F238E27FC236}">
                <a16:creationId xmlns:a16="http://schemas.microsoft.com/office/drawing/2014/main" id="{F8EDC4CB-00DD-4F1C-9FB0-4281A2EAC1FC}"/>
              </a:ext>
            </a:extLst>
          </p:cNvPr>
          <p:cNvSpPr/>
          <p:nvPr/>
        </p:nvSpPr>
        <p:spPr>
          <a:xfrm>
            <a:off x="3400213" y="3975947"/>
            <a:ext cx="1469814" cy="243840"/>
          </a:xfrm>
          <a:prstGeom prst="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Content Placeholder 1">
            <a:extLst>
              <a:ext uri="{FF2B5EF4-FFF2-40B4-BE49-F238E27FC236}">
                <a16:creationId xmlns:a16="http://schemas.microsoft.com/office/drawing/2014/main" id="{7180CFB1-F875-4304-ACC6-87769559A039}"/>
              </a:ext>
            </a:extLst>
          </p:cNvPr>
          <p:cNvSpPr txBox="1">
            <a:spLocks/>
          </p:cNvSpPr>
          <p:nvPr/>
        </p:nvSpPr>
        <p:spPr>
          <a:xfrm>
            <a:off x="3400213" y="4028856"/>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900" b="1" dirty="0">
                <a:solidFill>
                  <a:srgbClr val="5D8795"/>
                </a:solidFill>
              </a:rPr>
              <a:t>Extra toezicht en handhaving</a:t>
            </a:r>
          </a:p>
        </p:txBody>
      </p:sp>
      <p:cxnSp>
        <p:nvCxnSpPr>
          <p:cNvPr id="8" name="Verbindingslijn: gekromd 7">
            <a:extLst>
              <a:ext uri="{FF2B5EF4-FFF2-40B4-BE49-F238E27FC236}">
                <a16:creationId xmlns:a16="http://schemas.microsoft.com/office/drawing/2014/main" id="{A4565845-1FC5-4251-88AC-4F1591D7DFED}"/>
              </a:ext>
            </a:extLst>
          </p:cNvPr>
          <p:cNvCxnSpPr>
            <a:cxnSpLocks/>
          </p:cNvCxnSpPr>
          <p:nvPr/>
        </p:nvCxnSpPr>
        <p:spPr>
          <a:xfrm>
            <a:off x="4981303" y="1690944"/>
            <a:ext cx="1332411" cy="1008713"/>
          </a:xfrm>
          <a:prstGeom prst="curvedConnector3">
            <a:avLst>
              <a:gd name="adj1" fmla="val 50000"/>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Verbindingslijn: gekromd 37">
            <a:extLst>
              <a:ext uri="{FF2B5EF4-FFF2-40B4-BE49-F238E27FC236}">
                <a16:creationId xmlns:a16="http://schemas.microsoft.com/office/drawing/2014/main" id="{C1DC1CB4-630C-4731-A588-F892745B254D}"/>
              </a:ext>
            </a:extLst>
          </p:cNvPr>
          <p:cNvCxnSpPr>
            <a:cxnSpLocks/>
          </p:cNvCxnSpPr>
          <p:nvPr/>
        </p:nvCxnSpPr>
        <p:spPr>
          <a:xfrm flipV="1">
            <a:off x="4981303" y="2495654"/>
            <a:ext cx="1332411" cy="1185541"/>
          </a:xfrm>
          <a:prstGeom prst="curvedConnector3">
            <a:avLst>
              <a:gd name="adj1" fmla="val 50000"/>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kstvak 42">
            <a:extLst>
              <a:ext uri="{FF2B5EF4-FFF2-40B4-BE49-F238E27FC236}">
                <a16:creationId xmlns:a16="http://schemas.microsoft.com/office/drawing/2014/main" id="{CFED2221-4044-4ADE-9617-0E6606142FAB}"/>
              </a:ext>
            </a:extLst>
          </p:cNvPr>
          <p:cNvSpPr txBox="1"/>
          <p:nvPr/>
        </p:nvSpPr>
        <p:spPr>
          <a:xfrm>
            <a:off x="4495800" y="4575175"/>
            <a:ext cx="259080" cy="461665"/>
          </a:xfrm>
          <a:prstGeom prst="rect">
            <a:avLst/>
          </a:prstGeom>
          <a:noFill/>
        </p:spPr>
        <p:txBody>
          <a:bodyPr wrap="square">
            <a:spAutoFit/>
          </a:bodyPr>
          <a:lstStyle/>
          <a:p>
            <a:r>
              <a:rPr lang="nl-NL" sz="2400" b="1" dirty="0">
                <a:solidFill>
                  <a:srgbClr val="C00000"/>
                </a:solidFill>
              </a:rPr>
              <a:t>*</a:t>
            </a:r>
            <a:endParaRPr lang="nl-NL" sz="2400" dirty="0"/>
          </a:p>
        </p:txBody>
      </p:sp>
      <p:sp>
        <p:nvSpPr>
          <p:cNvPr id="45" name="Tekstvak 44">
            <a:extLst>
              <a:ext uri="{FF2B5EF4-FFF2-40B4-BE49-F238E27FC236}">
                <a16:creationId xmlns:a16="http://schemas.microsoft.com/office/drawing/2014/main" id="{50A69212-CD85-49B8-8247-22663D4BC041}"/>
              </a:ext>
            </a:extLst>
          </p:cNvPr>
          <p:cNvSpPr txBox="1"/>
          <p:nvPr/>
        </p:nvSpPr>
        <p:spPr>
          <a:xfrm>
            <a:off x="4659656" y="3371309"/>
            <a:ext cx="259080" cy="461665"/>
          </a:xfrm>
          <a:prstGeom prst="rect">
            <a:avLst/>
          </a:prstGeom>
          <a:noFill/>
        </p:spPr>
        <p:txBody>
          <a:bodyPr wrap="square">
            <a:spAutoFit/>
          </a:bodyPr>
          <a:lstStyle/>
          <a:p>
            <a:r>
              <a:rPr lang="nl-NL" sz="2400" b="1" dirty="0">
                <a:solidFill>
                  <a:srgbClr val="C00000"/>
                </a:solidFill>
              </a:rPr>
              <a:t>*</a:t>
            </a:r>
            <a:endParaRPr lang="nl-NL" sz="2400" dirty="0"/>
          </a:p>
        </p:txBody>
      </p:sp>
      <p:sp>
        <p:nvSpPr>
          <p:cNvPr id="46" name="Tekstvak 45">
            <a:extLst>
              <a:ext uri="{FF2B5EF4-FFF2-40B4-BE49-F238E27FC236}">
                <a16:creationId xmlns:a16="http://schemas.microsoft.com/office/drawing/2014/main" id="{73D20D46-332A-4C3E-90AE-B2CCE6C84872}"/>
              </a:ext>
            </a:extLst>
          </p:cNvPr>
          <p:cNvSpPr txBox="1"/>
          <p:nvPr/>
        </p:nvSpPr>
        <p:spPr>
          <a:xfrm>
            <a:off x="4741186" y="2985820"/>
            <a:ext cx="259080" cy="461665"/>
          </a:xfrm>
          <a:prstGeom prst="rect">
            <a:avLst/>
          </a:prstGeom>
          <a:noFill/>
        </p:spPr>
        <p:txBody>
          <a:bodyPr wrap="square">
            <a:spAutoFit/>
          </a:bodyPr>
          <a:lstStyle/>
          <a:p>
            <a:r>
              <a:rPr lang="nl-NL" sz="2400" b="1" dirty="0">
                <a:solidFill>
                  <a:srgbClr val="C00000"/>
                </a:solidFill>
              </a:rPr>
              <a:t>*</a:t>
            </a:r>
            <a:endParaRPr lang="nl-NL" sz="2400" dirty="0"/>
          </a:p>
        </p:txBody>
      </p:sp>
      <p:cxnSp>
        <p:nvCxnSpPr>
          <p:cNvPr id="47" name="Verbindingslijn: gekromd 46">
            <a:extLst>
              <a:ext uri="{FF2B5EF4-FFF2-40B4-BE49-F238E27FC236}">
                <a16:creationId xmlns:a16="http://schemas.microsoft.com/office/drawing/2014/main" id="{FB4C73B7-DDFA-4DD0-B3F8-E8D6A3F9C586}"/>
              </a:ext>
            </a:extLst>
          </p:cNvPr>
          <p:cNvCxnSpPr>
            <a:cxnSpLocks/>
          </p:cNvCxnSpPr>
          <p:nvPr/>
        </p:nvCxnSpPr>
        <p:spPr>
          <a:xfrm>
            <a:off x="4981303" y="2495653"/>
            <a:ext cx="1332411" cy="1"/>
          </a:xfrm>
          <a:prstGeom prst="curvedConnector3">
            <a:avLst>
              <a:gd name="adj1" fmla="val 50000"/>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Verbindingslijn: gekromd 50">
            <a:extLst>
              <a:ext uri="{FF2B5EF4-FFF2-40B4-BE49-F238E27FC236}">
                <a16:creationId xmlns:a16="http://schemas.microsoft.com/office/drawing/2014/main" id="{F8A65300-7983-4C30-B7E1-81C2C5EB4246}"/>
              </a:ext>
            </a:extLst>
          </p:cNvPr>
          <p:cNvCxnSpPr>
            <a:cxnSpLocks/>
          </p:cNvCxnSpPr>
          <p:nvPr/>
        </p:nvCxnSpPr>
        <p:spPr>
          <a:xfrm flipV="1">
            <a:off x="4981303" y="2495652"/>
            <a:ext cx="1332000" cy="1980000"/>
          </a:xfrm>
          <a:prstGeom prst="curvedConnector3">
            <a:avLst>
              <a:gd name="adj1" fmla="val 41885"/>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Verbindingslijn: gekromd 54">
            <a:extLst>
              <a:ext uri="{FF2B5EF4-FFF2-40B4-BE49-F238E27FC236}">
                <a16:creationId xmlns:a16="http://schemas.microsoft.com/office/drawing/2014/main" id="{B4674CC7-D11C-4080-A16B-BD5A8ECA46C9}"/>
              </a:ext>
            </a:extLst>
          </p:cNvPr>
          <p:cNvCxnSpPr>
            <a:cxnSpLocks/>
          </p:cNvCxnSpPr>
          <p:nvPr/>
        </p:nvCxnSpPr>
        <p:spPr>
          <a:xfrm>
            <a:off x="5000266" y="2048256"/>
            <a:ext cx="1313448" cy="651400"/>
          </a:xfrm>
          <a:prstGeom prst="curvedConnector3">
            <a:avLst>
              <a:gd name="adj1" fmla="val 50000"/>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Verbindingslijn: gekromd 56">
            <a:extLst>
              <a:ext uri="{FF2B5EF4-FFF2-40B4-BE49-F238E27FC236}">
                <a16:creationId xmlns:a16="http://schemas.microsoft.com/office/drawing/2014/main" id="{C1812B5E-FEFA-45B6-9CAF-B29DF25B04B6}"/>
              </a:ext>
            </a:extLst>
          </p:cNvPr>
          <p:cNvCxnSpPr>
            <a:cxnSpLocks/>
          </p:cNvCxnSpPr>
          <p:nvPr/>
        </p:nvCxnSpPr>
        <p:spPr>
          <a:xfrm flipV="1">
            <a:off x="5000266" y="2687991"/>
            <a:ext cx="1313447" cy="1440000"/>
          </a:xfrm>
          <a:prstGeom prst="curvedConnector3">
            <a:avLst>
              <a:gd name="adj1" fmla="val 44033"/>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465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DD4497-DFD7-48F2-9A55-4493BFDB7A66}"/>
              </a:ext>
            </a:extLst>
          </p:cNvPr>
          <p:cNvPicPr>
            <a:picLocks noChangeAspect="1"/>
          </p:cNvPicPr>
          <p:nvPr/>
        </p:nvPicPr>
        <p:blipFill rotWithShape="1">
          <a:blip r:embed="rId2"/>
          <a:srcRect t="10709" b="10709"/>
          <a:stretch/>
        </p:blipFill>
        <p:spPr>
          <a:xfrm>
            <a:off x="0" y="1"/>
            <a:ext cx="12192000" cy="6390289"/>
          </a:xfrm>
          <a:prstGeom prst="rect">
            <a:avLst/>
          </a:prstGeom>
        </p:spPr>
      </p:pic>
      <p:sp>
        <p:nvSpPr>
          <p:cNvPr id="5" name="Tekstvak 4">
            <a:extLst>
              <a:ext uri="{FF2B5EF4-FFF2-40B4-BE49-F238E27FC236}">
                <a16:creationId xmlns:a16="http://schemas.microsoft.com/office/drawing/2014/main" id="{F8CCB07E-053A-4780-BC30-EC6F5E570637}"/>
              </a:ext>
            </a:extLst>
          </p:cNvPr>
          <p:cNvSpPr txBox="1"/>
          <p:nvPr/>
        </p:nvSpPr>
        <p:spPr>
          <a:xfrm>
            <a:off x="5925220" y="5923975"/>
            <a:ext cx="6100916" cy="276999"/>
          </a:xfrm>
          <a:prstGeom prst="rect">
            <a:avLst/>
          </a:prstGeom>
          <a:noFill/>
        </p:spPr>
        <p:txBody>
          <a:bodyPr wrap="square">
            <a:spAutoFit/>
          </a:bodyPr>
          <a:lstStyle/>
          <a:p>
            <a:pPr algn="r"/>
            <a:r>
              <a:rPr lang="de-DE" sz="1200" b="0" i="0" dirty="0" err="1">
                <a:solidFill>
                  <a:schemeClr val="bg1"/>
                </a:solidFill>
                <a:effectLst/>
                <a:latin typeface="Open Sans"/>
              </a:rPr>
              <a:t>Gemeentehuis</a:t>
            </a:r>
            <a:r>
              <a:rPr lang="de-DE" sz="1200" b="0" i="0" dirty="0">
                <a:solidFill>
                  <a:schemeClr val="bg1"/>
                </a:solidFill>
                <a:effectLst/>
                <a:latin typeface="Open Sans"/>
              </a:rPr>
              <a:t> Geldrop-Mierlo. </a:t>
            </a:r>
            <a:r>
              <a:rPr lang="de-DE" sz="1200" b="0" i="0" dirty="0" err="1">
                <a:solidFill>
                  <a:schemeClr val="bg1"/>
                </a:solidFill>
                <a:effectLst/>
                <a:latin typeface="Open Sans"/>
              </a:rPr>
              <a:t>Fotograaf</a:t>
            </a:r>
            <a:r>
              <a:rPr lang="de-DE" sz="1200" b="0" i="0" dirty="0">
                <a:solidFill>
                  <a:schemeClr val="bg1"/>
                </a:solidFill>
                <a:effectLst/>
                <a:latin typeface="Open Sans"/>
              </a:rPr>
              <a:t>: </a:t>
            </a:r>
            <a:r>
              <a:rPr lang="nl-NL" sz="1200" b="0" i="0" dirty="0">
                <a:solidFill>
                  <a:schemeClr val="bg1"/>
                </a:solidFill>
                <a:effectLst/>
                <a:latin typeface="proxima-nova"/>
              </a:rPr>
              <a:t>Stijn </a:t>
            </a:r>
            <a:r>
              <a:rPr lang="nl-NL" sz="1200" b="0" i="0" dirty="0" err="1">
                <a:solidFill>
                  <a:schemeClr val="bg1"/>
                </a:solidFill>
                <a:effectLst/>
                <a:latin typeface="proxima-nova"/>
              </a:rPr>
              <a:t>Poelstra</a:t>
            </a:r>
            <a:endParaRPr lang="nl-NL" sz="1200" dirty="0">
              <a:solidFill>
                <a:schemeClr val="bg1"/>
              </a:solidFill>
            </a:endParaRPr>
          </a:p>
        </p:txBody>
      </p:sp>
      <p:sp>
        <p:nvSpPr>
          <p:cNvPr id="12" name="Titel 1">
            <a:extLst>
              <a:ext uri="{FF2B5EF4-FFF2-40B4-BE49-F238E27FC236}">
                <a16:creationId xmlns:a16="http://schemas.microsoft.com/office/drawing/2014/main" id="{086C2239-33F4-4923-8A86-9717AEB6B9F4}"/>
              </a:ext>
            </a:extLst>
          </p:cNvPr>
          <p:cNvSpPr txBox="1">
            <a:spLocks/>
          </p:cNvSpPr>
          <p:nvPr/>
        </p:nvSpPr>
        <p:spPr>
          <a:xfrm>
            <a:off x="3207224" y="1497092"/>
            <a:ext cx="5768454" cy="468312"/>
          </a:xfrm>
          <a:prstGeom prst="rect">
            <a:avLst/>
          </a:prstGeom>
          <a:solidFill>
            <a:schemeClr val="accent2"/>
          </a:solidFill>
        </p:spPr>
        <p:txBody>
          <a:bodyPr vert="horz" lIns="0" tIns="28800" rIns="0" bIns="0" rtlCol="0" anchor="ctr">
            <a:noAutofit/>
          </a:bodyPr>
          <a:lstStyle>
            <a:lvl1pPr algn="ctr"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lgn="r" defTabSz="360000"/>
            <a:r>
              <a:rPr lang="nl-NL" dirty="0"/>
              <a:t>Maatschappelijk vastgoed	</a:t>
            </a:r>
          </a:p>
        </p:txBody>
      </p:sp>
      <p:sp>
        <p:nvSpPr>
          <p:cNvPr id="7" name="Titel 1">
            <a:extLst>
              <a:ext uri="{FF2B5EF4-FFF2-40B4-BE49-F238E27FC236}">
                <a16:creationId xmlns:a16="http://schemas.microsoft.com/office/drawing/2014/main" id="{29A4CAC6-DAD7-442F-BFCE-2D7DDB3021D4}"/>
              </a:ext>
            </a:extLst>
          </p:cNvPr>
          <p:cNvSpPr txBox="1">
            <a:spLocks/>
          </p:cNvSpPr>
          <p:nvPr/>
        </p:nvSpPr>
        <p:spPr>
          <a:xfrm>
            <a:off x="3375102" y="1402434"/>
            <a:ext cx="1708180" cy="468312"/>
          </a:xfrm>
          <a:prstGeom prst="rect">
            <a:avLst/>
          </a:prstGeom>
          <a:noFill/>
          <a:ln>
            <a:noFill/>
          </a:ln>
        </p:spPr>
        <p:txBody>
          <a:bodyPr vert="horz" lIns="0" tIns="28800" rIns="0" bIns="0" rtlCol="0" anchor="ctr">
            <a:noAutofit/>
          </a:bodyPr>
          <a:lstStyle>
            <a:lvl1pPr algn="ctr"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nl-NL" sz="12000" dirty="0">
                <a:solidFill>
                  <a:schemeClr val="bg1"/>
                </a:solidFill>
              </a:rPr>
              <a:t>2.</a:t>
            </a:r>
          </a:p>
        </p:txBody>
      </p:sp>
    </p:spTree>
    <p:extLst>
      <p:ext uri="{BB962C8B-B14F-4D97-AF65-F5344CB8AC3E}">
        <p14:creationId xmlns:p14="http://schemas.microsoft.com/office/powerpoint/2010/main" val="30095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223D6F9-278B-41C8-998C-50B5012FC992}"/>
              </a:ext>
            </a:extLst>
          </p:cNvPr>
          <p:cNvSpPr/>
          <p:nvPr/>
        </p:nvSpPr>
        <p:spPr>
          <a:xfrm>
            <a:off x="5321665" y="4943932"/>
            <a:ext cx="2927186" cy="1000153"/>
          </a:xfrm>
          <a:prstGeom prst="rect">
            <a:avLst/>
          </a:prstGeom>
          <a:solidFill>
            <a:schemeClr val="bg1">
              <a:alpha val="34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5" name="Tabel 20">
            <a:extLst>
              <a:ext uri="{FF2B5EF4-FFF2-40B4-BE49-F238E27FC236}">
                <a16:creationId xmlns:a16="http://schemas.microsoft.com/office/drawing/2014/main" id="{54A31920-A5E0-4EF1-8228-93A1FB74F92D}"/>
              </a:ext>
            </a:extLst>
          </p:cNvPr>
          <p:cNvGraphicFramePr>
            <a:graphicFrameLocks noGrp="1"/>
          </p:cNvGraphicFramePr>
          <p:nvPr/>
        </p:nvGraphicFramePr>
        <p:xfrm>
          <a:off x="5654881" y="1235365"/>
          <a:ext cx="2223008" cy="3134112"/>
        </p:xfrm>
        <a:graphic>
          <a:graphicData uri="http://schemas.openxmlformats.org/drawingml/2006/table">
            <a:tbl>
              <a:tblPr firstRow="1" bandRow="1">
                <a:tableStyleId>{5C22544A-7EE6-4342-B048-85BDC9FD1C3A}</a:tableStyleId>
              </a:tblPr>
              <a:tblGrid>
                <a:gridCol w="2223008">
                  <a:extLst>
                    <a:ext uri="{9D8B030D-6E8A-4147-A177-3AD203B41FA5}">
                      <a16:colId xmlns:a16="http://schemas.microsoft.com/office/drawing/2014/main" val="1255953085"/>
                    </a:ext>
                  </a:extLst>
                </a:gridCol>
              </a:tblGrid>
              <a:tr h="1044704">
                <a:tc>
                  <a:txBody>
                    <a:bodyPr/>
                    <a:lstStyle/>
                    <a:p>
                      <a:pPr algn="ctr"/>
                      <a:r>
                        <a:rPr lang="nl-NL" dirty="0"/>
                        <a:t>Gezamenlijk uitwerken vraagstuk</a:t>
                      </a:r>
                    </a:p>
                  </a:txBody>
                  <a:tcPr anchor="ctr"/>
                </a:tc>
                <a:extLst>
                  <a:ext uri="{0D108BD9-81ED-4DB2-BD59-A6C34878D82A}">
                    <a16:rowId xmlns:a16="http://schemas.microsoft.com/office/drawing/2014/main" val="3319128683"/>
                  </a:ext>
                </a:extLst>
              </a:tr>
              <a:tr h="1044704">
                <a:tc>
                  <a:txBody>
                    <a:bodyPr/>
                    <a:lstStyle/>
                    <a:p>
                      <a:endParaRPr lang="nl-NL"/>
                    </a:p>
                  </a:txBody>
                  <a:tcPr/>
                </a:tc>
                <a:extLst>
                  <a:ext uri="{0D108BD9-81ED-4DB2-BD59-A6C34878D82A}">
                    <a16:rowId xmlns:a16="http://schemas.microsoft.com/office/drawing/2014/main" val="714443548"/>
                  </a:ext>
                </a:extLst>
              </a:tr>
              <a:tr h="1044704">
                <a:tc>
                  <a:txBody>
                    <a:bodyPr/>
                    <a:lstStyle/>
                    <a:p>
                      <a:endParaRPr lang="nl-NL" dirty="0"/>
                    </a:p>
                  </a:txBody>
                  <a:tcPr/>
                </a:tc>
                <a:extLst>
                  <a:ext uri="{0D108BD9-81ED-4DB2-BD59-A6C34878D82A}">
                    <a16:rowId xmlns:a16="http://schemas.microsoft.com/office/drawing/2014/main" val="3279802249"/>
                  </a:ext>
                </a:extLst>
              </a:tr>
            </a:tbl>
          </a:graphicData>
        </a:graphic>
      </p:graphicFrame>
      <p:sp>
        <p:nvSpPr>
          <p:cNvPr id="6" name="Stroomdiagram: Verbindingslijn 5">
            <a:extLst>
              <a:ext uri="{FF2B5EF4-FFF2-40B4-BE49-F238E27FC236}">
                <a16:creationId xmlns:a16="http://schemas.microsoft.com/office/drawing/2014/main" id="{7D07089F-39AF-4768-B425-DCE340EBDBD1}"/>
              </a:ext>
            </a:extLst>
          </p:cNvPr>
          <p:cNvSpPr/>
          <p:nvPr/>
        </p:nvSpPr>
        <p:spPr>
          <a:xfrm>
            <a:off x="646176" y="2045175"/>
            <a:ext cx="720000" cy="720000"/>
          </a:xfrm>
          <a:prstGeom prst="flowChartConnector">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Tijdelijke aanduiding voor inhoud 8" descr="Papier">
            <a:extLst>
              <a:ext uri="{FF2B5EF4-FFF2-40B4-BE49-F238E27FC236}">
                <a16:creationId xmlns:a16="http://schemas.microsoft.com/office/drawing/2014/main" id="{46820825-F4FA-47A0-AE04-B05F3612DB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052" y="2179051"/>
            <a:ext cx="452247" cy="452247"/>
          </a:xfrm>
          <a:prstGeom prst="rect">
            <a:avLst/>
          </a:prstGeom>
        </p:spPr>
      </p:pic>
      <p:sp>
        <p:nvSpPr>
          <p:cNvPr id="8" name="Tijdelijke aanduiding voor dianummer 3">
            <a:extLst>
              <a:ext uri="{FF2B5EF4-FFF2-40B4-BE49-F238E27FC236}">
                <a16:creationId xmlns:a16="http://schemas.microsoft.com/office/drawing/2014/main" id="{FD1A81FF-B260-472C-A9F8-E6F2CFADF688}"/>
              </a:ext>
            </a:extLst>
          </p:cNvPr>
          <p:cNvSpPr>
            <a:spLocks noGrp="1"/>
          </p:cNvSpPr>
          <p:nvPr>
            <p:ph type="sldNum" sz="quarter" idx="12"/>
          </p:nvPr>
        </p:nvSpPr>
        <p:spPr>
          <a:xfrm>
            <a:off x="9900458" y="6459785"/>
            <a:ext cx="1312025" cy="365125"/>
          </a:xfrm>
        </p:spPr>
        <p:txBody>
          <a:bodyPr/>
          <a:lstStyle/>
          <a:p>
            <a:fld id="{D7E6D8F0-787B-4350-A2F6-1A4056DA40FE}" type="slidenum">
              <a:rPr lang="nl-NL" smtClean="0"/>
              <a:t>13</a:t>
            </a:fld>
            <a:endParaRPr lang="nl-NL"/>
          </a:p>
        </p:txBody>
      </p:sp>
      <p:sp>
        <p:nvSpPr>
          <p:cNvPr id="9" name="Stroomdiagram: Verbindingslijn 8">
            <a:extLst>
              <a:ext uri="{FF2B5EF4-FFF2-40B4-BE49-F238E27FC236}">
                <a16:creationId xmlns:a16="http://schemas.microsoft.com/office/drawing/2014/main" id="{2F577F4E-DCBC-433F-931D-5EBC1A9C6395}"/>
              </a:ext>
            </a:extLst>
          </p:cNvPr>
          <p:cNvSpPr/>
          <p:nvPr/>
        </p:nvSpPr>
        <p:spPr>
          <a:xfrm>
            <a:off x="646176" y="2802421"/>
            <a:ext cx="720000" cy="72000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Tijdelijke aanduiding voor inhoud 8" descr="Papier">
            <a:extLst>
              <a:ext uri="{FF2B5EF4-FFF2-40B4-BE49-F238E27FC236}">
                <a16:creationId xmlns:a16="http://schemas.microsoft.com/office/drawing/2014/main" id="{FD6CE6AE-9BB7-408D-8B67-DB3371FE3B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052" y="2936297"/>
            <a:ext cx="452247" cy="452247"/>
          </a:xfrm>
          <a:prstGeom prst="rect">
            <a:avLst/>
          </a:prstGeom>
        </p:spPr>
      </p:pic>
      <p:sp>
        <p:nvSpPr>
          <p:cNvPr id="11" name="Stroomdiagram: Verbindingslijn 10">
            <a:extLst>
              <a:ext uri="{FF2B5EF4-FFF2-40B4-BE49-F238E27FC236}">
                <a16:creationId xmlns:a16="http://schemas.microsoft.com/office/drawing/2014/main" id="{A83EC9E5-520C-4263-8C5D-E0EFDDE5F48F}"/>
              </a:ext>
            </a:extLst>
          </p:cNvPr>
          <p:cNvSpPr/>
          <p:nvPr/>
        </p:nvSpPr>
        <p:spPr>
          <a:xfrm>
            <a:off x="646176" y="3559667"/>
            <a:ext cx="720000" cy="720000"/>
          </a:xfrm>
          <a:prstGeom prst="flowChartConnector">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Tijdelijke aanduiding voor inhoud 8" descr="Papier">
            <a:extLst>
              <a:ext uri="{FF2B5EF4-FFF2-40B4-BE49-F238E27FC236}">
                <a16:creationId xmlns:a16="http://schemas.microsoft.com/office/drawing/2014/main" id="{318CAB76-076F-45A4-B913-422B93096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052" y="3693543"/>
            <a:ext cx="452247" cy="452247"/>
          </a:xfrm>
          <a:prstGeom prst="rect">
            <a:avLst/>
          </a:prstGeom>
        </p:spPr>
      </p:pic>
      <p:sp>
        <p:nvSpPr>
          <p:cNvPr id="13" name="Stroomdiagram: Verbindingslijn 12">
            <a:extLst>
              <a:ext uri="{FF2B5EF4-FFF2-40B4-BE49-F238E27FC236}">
                <a16:creationId xmlns:a16="http://schemas.microsoft.com/office/drawing/2014/main" id="{E08D99A0-0B3A-4365-8A93-93B339EF25BE}"/>
              </a:ext>
            </a:extLst>
          </p:cNvPr>
          <p:cNvSpPr/>
          <p:nvPr/>
        </p:nvSpPr>
        <p:spPr>
          <a:xfrm>
            <a:off x="1140052" y="1819051"/>
            <a:ext cx="720000" cy="72000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Tijdelijke aanduiding voor inhoud 8" descr="Papier">
            <a:extLst>
              <a:ext uri="{FF2B5EF4-FFF2-40B4-BE49-F238E27FC236}">
                <a16:creationId xmlns:a16="http://schemas.microsoft.com/office/drawing/2014/main" id="{616D13FA-8FAE-44AD-9B07-D30D3290D1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3928" y="1952927"/>
            <a:ext cx="452247" cy="452247"/>
          </a:xfrm>
          <a:prstGeom prst="rect">
            <a:avLst/>
          </a:prstGeom>
        </p:spPr>
      </p:pic>
      <p:sp>
        <p:nvSpPr>
          <p:cNvPr id="15" name="Stroomdiagram: Verbindingslijn 14">
            <a:extLst>
              <a:ext uri="{FF2B5EF4-FFF2-40B4-BE49-F238E27FC236}">
                <a16:creationId xmlns:a16="http://schemas.microsoft.com/office/drawing/2014/main" id="{6261458A-FF87-4FDD-8384-ED8213ED1E0F}"/>
              </a:ext>
            </a:extLst>
          </p:cNvPr>
          <p:cNvSpPr/>
          <p:nvPr/>
        </p:nvSpPr>
        <p:spPr>
          <a:xfrm>
            <a:off x="1140052" y="2576297"/>
            <a:ext cx="720000" cy="720000"/>
          </a:xfrm>
          <a:prstGeom prst="flowChartConnector">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6" name="Tijdelijke aanduiding voor inhoud 8" descr="Papier">
            <a:extLst>
              <a:ext uri="{FF2B5EF4-FFF2-40B4-BE49-F238E27FC236}">
                <a16:creationId xmlns:a16="http://schemas.microsoft.com/office/drawing/2014/main" id="{154294E5-0926-4A5B-9155-4420C1EC59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3928" y="2710173"/>
            <a:ext cx="452247" cy="452247"/>
          </a:xfrm>
          <a:prstGeom prst="rect">
            <a:avLst/>
          </a:prstGeom>
        </p:spPr>
      </p:pic>
      <p:sp>
        <p:nvSpPr>
          <p:cNvPr id="17" name="Stroomdiagram: Verbindingslijn 16">
            <a:extLst>
              <a:ext uri="{FF2B5EF4-FFF2-40B4-BE49-F238E27FC236}">
                <a16:creationId xmlns:a16="http://schemas.microsoft.com/office/drawing/2014/main" id="{6A54D16D-14AC-4BA5-9484-4177D7C86420}"/>
              </a:ext>
            </a:extLst>
          </p:cNvPr>
          <p:cNvSpPr/>
          <p:nvPr/>
        </p:nvSpPr>
        <p:spPr>
          <a:xfrm>
            <a:off x="1140052" y="3333543"/>
            <a:ext cx="720000" cy="72000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Tijdelijke aanduiding voor inhoud 8" descr="Papier">
            <a:extLst>
              <a:ext uri="{FF2B5EF4-FFF2-40B4-BE49-F238E27FC236}">
                <a16:creationId xmlns:a16="http://schemas.microsoft.com/office/drawing/2014/main" id="{ABF39C4B-CD2D-45D6-8A8B-0709DAE6D3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3928" y="3467419"/>
            <a:ext cx="452247" cy="452247"/>
          </a:xfrm>
          <a:prstGeom prst="rect">
            <a:avLst/>
          </a:prstGeom>
        </p:spPr>
      </p:pic>
      <p:graphicFrame>
        <p:nvGraphicFramePr>
          <p:cNvPr id="19" name="Tabel 20">
            <a:extLst>
              <a:ext uri="{FF2B5EF4-FFF2-40B4-BE49-F238E27FC236}">
                <a16:creationId xmlns:a16="http://schemas.microsoft.com/office/drawing/2014/main" id="{6B195A5A-E4E1-4326-B3E7-CE903EA035D0}"/>
              </a:ext>
            </a:extLst>
          </p:cNvPr>
          <p:cNvGraphicFramePr>
            <a:graphicFrameLocks noGrp="1"/>
          </p:cNvGraphicFramePr>
          <p:nvPr/>
        </p:nvGraphicFramePr>
        <p:xfrm>
          <a:off x="2678176" y="1235365"/>
          <a:ext cx="2223008" cy="3134112"/>
        </p:xfrm>
        <a:graphic>
          <a:graphicData uri="http://schemas.openxmlformats.org/drawingml/2006/table">
            <a:tbl>
              <a:tblPr firstRow="1" bandRow="1">
                <a:tableStyleId>{5C22544A-7EE6-4342-B048-85BDC9FD1C3A}</a:tableStyleId>
              </a:tblPr>
              <a:tblGrid>
                <a:gridCol w="2223008">
                  <a:extLst>
                    <a:ext uri="{9D8B030D-6E8A-4147-A177-3AD203B41FA5}">
                      <a16:colId xmlns:a16="http://schemas.microsoft.com/office/drawing/2014/main" val="1255953085"/>
                    </a:ext>
                  </a:extLst>
                </a:gridCol>
              </a:tblGrid>
              <a:tr h="1044704">
                <a:tc>
                  <a:txBody>
                    <a:bodyPr/>
                    <a:lstStyle/>
                    <a:p>
                      <a:pPr algn="ctr"/>
                      <a:r>
                        <a:rPr lang="nl-NL" dirty="0"/>
                        <a:t>Clustering vraagstukken</a:t>
                      </a:r>
                    </a:p>
                  </a:txBody>
                  <a:tcPr anchor="ctr"/>
                </a:tc>
                <a:extLst>
                  <a:ext uri="{0D108BD9-81ED-4DB2-BD59-A6C34878D82A}">
                    <a16:rowId xmlns:a16="http://schemas.microsoft.com/office/drawing/2014/main" val="3319128683"/>
                  </a:ext>
                </a:extLst>
              </a:tr>
              <a:tr h="1044704">
                <a:tc>
                  <a:txBody>
                    <a:bodyPr/>
                    <a:lstStyle/>
                    <a:p>
                      <a:endParaRPr lang="nl-NL" dirty="0"/>
                    </a:p>
                  </a:txBody>
                  <a:tcPr/>
                </a:tc>
                <a:extLst>
                  <a:ext uri="{0D108BD9-81ED-4DB2-BD59-A6C34878D82A}">
                    <a16:rowId xmlns:a16="http://schemas.microsoft.com/office/drawing/2014/main" val="714443548"/>
                  </a:ext>
                </a:extLst>
              </a:tr>
              <a:tr h="1044704">
                <a:tc>
                  <a:txBody>
                    <a:bodyPr/>
                    <a:lstStyle/>
                    <a:p>
                      <a:endParaRPr lang="nl-NL" dirty="0"/>
                    </a:p>
                  </a:txBody>
                  <a:tcPr/>
                </a:tc>
                <a:extLst>
                  <a:ext uri="{0D108BD9-81ED-4DB2-BD59-A6C34878D82A}">
                    <a16:rowId xmlns:a16="http://schemas.microsoft.com/office/drawing/2014/main" val="3279802249"/>
                  </a:ext>
                </a:extLst>
              </a:tr>
            </a:tbl>
          </a:graphicData>
        </a:graphic>
      </p:graphicFrame>
      <p:sp>
        <p:nvSpPr>
          <p:cNvPr id="20" name="Stroomdiagram: Verbindingslijn 19">
            <a:extLst>
              <a:ext uri="{FF2B5EF4-FFF2-40B4-BE49-F238E27FC236}">
                <a16:creationId xmlns:a16="http://schemas.microsoft.com/office/drawing/2014/main" id="{F38C06B2-9696-4B8E-9467-71BA0993342E}"/>
              </a:ext>
            </a:extLst>
          </p:cNvPr>
          <p:cNvSpPr/>
          <p:nvPr/>
        </p:nvSpPr>
        <p:spPr>
          <a:xfrm>
            <a:off x="2812052" y="2406317"/>
            <a:ext cx="720000" cy="72000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Tijdelijke aanduiding voor inhoud 8" descr="Papier">
            <a:extLst>
              <a:ext uri="{FF2B5EF4-FFF2-40B4-BE49-F238E27FC236}">
                <a16:creationId xmlns:a16="http://schemas.microsoft.com/office/drawing/2014/main" id="{84AAACD0-E3BD-4C70-B1EC-A481100E8E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5928" y="2540193"/>
            <a:ext cx="452247" cy="452247"/>
          </a:xfrm>
          <a:prstGeom prst="rect">
            <a:avLst/>
          </a:prstGeom>
        </p:spPr>
      </p:pic>
      <p:sp>
        <p:nvSpPr>
          <p:cNvPr id="22" name="Stroomdiagram: Verbindingslijn 21">
            <a:extLst>
              <a:ext uri="{FF2B5EF4-FFF2-40B4-BE49-F238E27FC236}">
                <a16:creationId xmlns:a16="http://schemas.microsoft.com/office/drawing/2014/main" id="{1A6CAEA0-BD42-4588-9B27-2C0D19594502}"/>
              </a:ext>
            </a:extLst>
          </p:cNvPr>
          <p:cNvSpPr/>
          <p:nvPr/>
        </p:nvSpPr>
        <p:spPr>
          <a:xfrm>
            <a:off x="3398175" y="2406317"/>
            <a:ext cx="720000" cy="72000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Tijdelijke aanduiding voor inhoud 8" descr="Papier">
            <a:extLst>
              <a:ext uri="{FF2B5EF4-FFF2-40B4-BE49-F238E27FC236}">
                <a16:creationId xmlns:a16="http://schemas.microsoft.com/office/drawing/2014/main" id="{1675C520-AF49-4A10-85C5-0A4F7727E1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2051" y="2540193"/>
            <a:ext cx="452247" cy="452247"/>
          </a:xfrm>
          <a:prstGeom prst="rect">
            <a:avLst/>
          </a:prstGeom>
        </p:spPr>
      </p:pic>
      <p:sp>
        <p:nvSpPr>
          <p:cNvPr id="24" name="Stroomdiagram: Verbindingslijn 23">
            <a:extLst>
              <a:ext uri="{FF2B5EF4-FFF2-40B4-BE49-F238E27FC236}">
                <a16:creationId xmlns:a16="http://schemas.microsoft.com/office/drawing/2014/main" id="{54C5DEE7-EBE8-4B84-938D-E29585CA85CB}"/>
              </a:ext>
            </a:extLst>
          </p:cNvPr>
          <p:cNvSpPr/>
          <p:nvPr/>
        </p:nvSpPr>
        <p:spPr>
          <a:xfrm>
            <a:off x="3974273" y="2406317"/>
            <a:ext cx="720000" cy="72000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5" name="Tijdelijke aanduiding voor inhoud 8" descr="Papier">
            <a:extLst>
              <a:ext uri="{FF2B5EF4-FFF2-40B4-BE49-F238E27FC236}">
                <a16:creationId xmlns:a16="http://schemas.microsoft.com/office/drawing/2014/main" id="{7B6A6D78-F5BA-415C-A0EC-FCBEDC61B2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8149" y="2540193"/>
            <a:ext cx="452247" cy="452247"/>
          </a:xfrm>
          <a:prstGeom prst="rect">
            <a:avLst/>
          </a:prstGeom>
        </p:spPr>
      </p:pic>
      <p:sp>
        <p:nvSpPr>
          <p:cNvPr id="26" name="Stroomdiagram: Verbindingslijn 25">
            <a:extLst>
              <a:ext uri="{FF2B5EF4-FFF2-40B4-BE49-F238E27FC236}">
                <a16:creationId xmlns:a16="http://schemas.microsoft.com/office/drawing/2014/main" id="{24E09531-DBDD-4A4D-B481-7AE3974CB0E2}"/>
              </a:ext>
            </a:extLst>
          </p:cNvPr>
          <p:cNvSpPr/>
          <p:nvPr/>
        </p:nvSpPr>
        <p:spPr>
          <a:xfrm>
            <a:off x="2812051" y="3467419"/>
            <a:ext cx="720000" cy="720000"/>
          </a:xfrm>
          <a:prstGeom prst="flowChartConnector">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7" name="Tijdelijke aanduiding voor inhoud 8" descr="Papier">
            <a:extLst>
              <a:ext uri="{FF2B5EF4-FFF2-40B4-BE49-F238E27FC236}">
                <a16:creationId xmlns:a16="http://schemas.microsoft.com/office/drawing/2014/main" id="{3EF360E0-BD05-4E40-BB49-72F04F71A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5927" y="3601295"/>
            <a:ext cx="452247" cy="452247"/>
          </a:xfrm>
          <a:prstGeom prst="rect">
            <a:avLst/>
          </a:prstGeom>
        </p:spPr>
      </p:pic>
      <p:sp>
        <p:nvSpPr>
          <p:cNvPr id="28" name="Stroomdiagram: Verbindingslijn 27">
            <a:extLst>
              <a:ext uri="{FF2B5EF4-FFF2-40B4-BE49-F238E27FC236}">
                <a16:creationId xmlns:a16="http://schemas.microsoft.com/office/drawing/2014/main" id="{47321042-DE68-4458-A634-FD523ECD530A}"/>
              </a:ext>
            </a:extLst>
          </p:cNvPr>
          <p:cNvSpPr/>
          <p:nvPr/>
        </p:nvSpPr>
        <p:spPr>
          <a:xfrm>
            <a:off x="3364201" y="3467419"/>
            <a:ext cx="720000" cy="720000"/>
          </a:xfrm>
          <a:prstGeom prst="flowChartConnector">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9" name="Tijdelijke aanduiding voor inhoud 8" descr="Papier">
            <a:extLst>
              <a:ext uri="{FF2B5EF4-FFF2-40B4-BE49-F238E27FC236}">
                <a16:creationId xmlns:a16="http://schemas.microsoft.com/office/drawing/2014/main" id="{B8C0D363-0861-4E4A-A5FC-6C75AA56C9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8077" y="3601295"/>
            <a:ext cx="452247" cy="452247"/>
          </a:xfrm>
          <a:prstGeom prst="rect">
            <a:avLst/>
          </a:prstGeom>
        </p:spPr>
      </p:pic>
      <p:sp>
        <p:nvSpPr>
          <p:cNvPr id="30" name="Stroomdiagram: Verbindingslijn 29">
            <a:extLst>
              <a:ext uri="{FF2B5EF4-FFF2-40B4-BE49-F238E27FC236}">
                <a16:creationId xmlns:a16="http://schemas.microsoft.com/office/drawing/2014/main" id="{C6AFDC3E-FF1D-4EBB-93E9-F9824B43A223}"/>
              </a:ext>
            </a:extLst>
          </p:cNvPr>
          <p:cNvSpPr/>
          <p:nvPr/>
        </p:nvSpPr>
        <p:spPr>
          <a:xfrm>
            <a:off x="3938568" y="3467419"/>
            <a:ext cx="720000" cy="720000"/>
          </a:xfrm>
          <a:prstGeom prst="flowChartConnector">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1" name="Tijdelijke aanduiding voor inhoud 8" descr="Papier">
            <a:extLst>
              <a:ext uri="{FF2B5EF4-FFF2-40B4-BE49-F238E27FC236}">
                <a16:creationId xmlns:a16="http://schemas.microsoft.com/office/drawing/2014/main" id="{9C8015A8-F274-42FA-B997-543228EA81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2444" y="3601295"/>
            <a:ext cx="452247" cy="452247"/>
          </a:xfrm>
          <a:prstGeom prst="rect">
            <a:avLst/>
          </a:prstGeom>
        </p:spPr>
      </p:pic>
      <p:graphicFrame>
        <p:nvGraphicFramePr>
          <p:cNvPr id="32" name="Tabel 20">
            <a:extLst>
              <a:ext uri="{FF2B5EF4-FFF2-40B4-BE49-F238E27FC236}">
                <a16:creationId xmlns:a16="http://schemas.microsoft.com/office/drawing/2014/main" id="{2EF4A572-820C-4F69-8ACE-BC93B5E155A2}"/>
              </a:ext>
            </a:extLst>
          </p:cNvPr>
          <p:cNvGraphicFramePr>
            <a:graphicFrameLocks noGrp="1"/>
          </p:cNvGraphicFramePr>
          <p:nvPr/>
        </p:nvGraphicFramePr>
        <p:xfrm>
          <a:off x="8613641" y="1235365"/>
          <a:ext cx="2223008" cy="3134112"/>
        </p:xfrm>
        <a:graphic>
          <a:graphicData uri="http://schemas.openxmlformats.org/drawingml/2006/table">
            <a:tbl>
              <a:tblPr firstRow="1" bandRow="1">
                <a:tableStyleId>{5C22544A-7EE6-4342-B048-85BDC9FD1C3A}</a:tableStyleId>
              </a:tblPr>
              <a:tblGrid>
                <a:gridCol w="2223008">
                  <a:extLst>
                    <a:ext uri="{9D8B030D-6E8A-4147-A177-3AD203B41FA5}">
                      <a16:colId xmlns:a16="http://schemas.microsoft.com/office/drawing/2014/main" val="1255953085"/>
                    </a:ext>
                  </a:extLst>
                </a:gridCol>
              </a:tblGrid>
              <a:tr h="1044704">
                <a:tc>
                  <a:txBody>
                    <a:bodyPr/>
                    <a:lstStyle/>
                    <a:p>
                      <a:pPr algn="ctr"/>
                      <a:r>
                        <a:rPr lang="nl-NL" dirty="0"/>
                        <a:t>Aanpak &amp; ervaringen in kennisbank</a:t>
                      </a:r>
                    </a:p>
                  </a:txBody>
                  <a:tcPr anchor="ctr"/>
                </a:tc>
                <a:extLst>
                  <a:ext uri="{0D108BD9-81ED-4DB2-BD59-A6C34878D82A}">
                    <a16:rowId xmlns:a16="http://schemas.microsoft.com/office/drawing/2014/main" val="3319128683"/>
                  </a:ext>
                </a:extLst>
              </a:tr>
              <a:tr h="1044704">
                <a:tc>
                  <a:txBody>
                    <a:bodyPr/>
                    <a:lstStyle/>
                    <a:p>
                      <a:endParaRPr lang="nl-NL" dirty="0"/>
                    </a:p>
                  </a:txBody>
                  <a:tcPr/>
                </a:tc>
                <a:extLst>
                  <a:ext uri="{0D108BD9-81ED-4DB2-BD59-A6C34878D82A}">
                    <a16:rowId xmlns:a16="http://schemas.microsoft.com/office/drawing/2014/main" val="714443548"/>
                  </a:ext>
                </a:extLst>
              </a:tr>
              <a:tr h="1044704">
                <a:tc>
                  <a:txBody>
                    <a:bodyPr/>
                    <a:lstStyle/>
                    <a:p>
                      <a:endParaRPr lang="nl-NL" dirty="0"/>
                    </a:p>
                  </a:txBody>
                  <a:tcPr/>
                </a:tc>
                <a:extLst>
                  <a:ext uri="{0D108BD9-81ED-4DB2-BD59-A6C34878D82A}">
                    <a16:rowId xmlns:a16="http://schemas.microsoft.com/office/drawing/2014/main" val="3279802249"/>
                  </a:ext>
                </a:extLst>
              </a:tr>
            </a:tbl>
          </a:graphicData>
        </a:graphic>
      </p:graphicFrame>
      <p:sp>
        <p:nvSpPr>
          <p:cNvPr id="33" name="Stroomdiagram: Verbindingslijn 32">
            <a:extLst>
              <a:ext uri="{FF2B5EF4-FFF2-40B4-BE49-F238E27FC236}">
                <a16:creationId xmlns:a16="http://schemas.microsoft.com/office/drawing/2014/main" id="{80003E2F-73F4-47AF-9571-1B4BD444A89E}"/>
              </a:ext>
            </a:extLst>
          </p:cNvPr>
          <p:cNvSpPr/>
          <p:nvPr/>
        </p:nvSpPr>
        <p:spPr>
          <a:xfrm>
            <a:off x="9365145" y="2442420"/>
            <a:ext cx="720000" cy="72000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4" name="Graphic 33" descr="Route tussen twee spelden, met een pad">
            <a:extLst>
              <a:ext uri="{FF2B5EF4-FFF2-40B4-BE49-F238E27FC236}">
                <a16:creationId xmlns:a16="http://schemas.microsoft.com/office/drawing/2014/main" id="{FC8522E0-1CD4-4603-96B1-790BB05340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5610" y="2488259"/>
            <a:ext cx="628322" cy="628322"/>
          </a:xfrm>
          <a:prstGeom prst="rect">
            <a:avLst/>
          </a:prstGeom>
        </p:spPr>
      </p:pic>
      <p:sp>
        <p:nvSpPr>
          <p:cNvPr id="35" name="Stroomdiagram: Verbindingslijn 34">
            <a:extLst>
              <a:ext uri="{FF2B5EF4-FFF2-40B4-BE49-F238E27FC236}">
                <a16:creationId xmlns:a16="http://schemas.microsoft.com/office/drawing/2014/main" id="{659E1EF6-84A8-44E9-9979-AD6FD979D2A3}"/>
              </a:ext>
            </a:extLst>
          </p:cNvPr>
          <p:cNvSpPr/>
          <p:nvPr/>
        </p:nvSpPr>
        <p:spPr>
          <a:xfrm>
            <a:off x="9344680" y="3469942"/>
            <a:ext cx="720000" cy="720000"/>
          </a:xfrm>
          <a:prstGeom prst="flowChartConnector">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6" name="Graphic 35" descr="Route tussen twee spelden, met een pad">
            <a:extLst>
              <a:ext uri="{FF2B5EF4-FFF2-40B4-BE49-F238E27FC236}">
                <a16:creationId xmlns:a16="http://schemas.microsoft.com/office/drawing/2014/main" id="{B95671F7-5686-4F65-8E00-DE5DD8E908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5145" y="3515781"/>
            <a:ext cx="628322" cy="628322"/>
          </a:xfrm>
          <a:prstGeom prst="rect">
            <a:avLst/>
          </a:prstGeom>
        </p:spPr>
      </p:pic>
      <p:pic>
        <p:nvPicPr>
          <p:cNvPr id="37" name="Graphic 36" descr="Telewerken">
            <a:extLst>
              <a:ext uri="{FF2B5EF4-FFF2-40B4-BE49-F238E27FC236}">
                <a16:creationId xmlns:a16="http://schemas.microsoft.com/office/drawing/2014/main" id="{1605D7D9-FE3E-4FD0-AF7A-81C66F7174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2992" y="2307975"/>
            <a:ext cx="914400" cy="914400"/>
          </a:xfrm>
          <a:prstGeom prst="rect">
            <a:avLst/>
          </a:prstGeom>
        </p:spPr>
      </p:pic>
      <p:pic>
        <p:nvPicPr>
          <p:cNvPr id="38" name="Graphic 37" descr="Telewerken">
            <a:extLst>
              <a:ext uri="{FF2B5EF4-FFF2-40B4-BE49-F238E27FC236}">
                <a16:creationId xmlns:a16="http://schemas.microsoft.com/office/drawing/2014/main" id="{45F04229-0454-4702-9ED7-47C2130F96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2992" y="3377694"/>
            <a:ext cx="914400" cy="914400"/>
          </a:xfrm>
          <a:prstGeom prst="rect">
            <a:avLst/>
          </a:prstGeom>
        </p:spPr>
      </p:pic>
      <p:pic>
        <p:nvPicPr>
          <p:cNvPr id="39" name="Graphic 38" descr="Caret naar links">
            <a:extLst>
              <a:ext uri="{FF2B5EF4-FFF2-40B4-BE49-F238E27FC236}">
                <a16:creationId xmlns:a16="http://schemas.microsoft.com/office/drawing/2014/main" id="{4D5F7EF6-D718-4836-ABA2-98752EFA8B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1798252" y="2511519"/>
            <a:ext cx="914400" cy="914400"/>
          </a:xfrm>
          <a:prstGeom prst="rect">
            <a:avLst/>
          </a:prstGeom>
        </p:spPr>
      </p:pic>
      <p:pic>
        <p:nvPicPr>
          <p:cNvPr id="40" name="Graphic 39" descr="Caret naar links">
            <a:extLst>
              <a:ext uri="{FF2B5EF4-FFF2-40B4-BE49-F238E27FC236}">
                <a16:creationId xmlns:a16="http://schemas.microsoft.com/office/drawing/2014/main" id="{23C06B9D-80E4-462C-B7DB-B349BDE4BD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4864466" y="2479096"/>
            <a:ext cx="914400" cy="914400"/>
          </a:xfrm>
          <a:prstGeom prst="rect">
            <a:avLst/>
          </a:prstGeom>
        </p:spPr>
      </p:pic>
      <p:pic>
        <p:nvPicPr>
          <p:cNvPr id="41" name="Graphic 40" descr="Caret naar links">
            <a:extLst>
              <a:ext uri="{FF2B5EF4-FFF2-40B4-BE49-F238E27FC236}">
                <a16:creationId xmlns:a16="http://schemas.microsoft.com/office/drawing/2014/main" id="{EBE1E2F0-D811-473E-8204-7270A8991A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7873849" y="2506865"/>
            <a:ext cx="914400" cy="914400"/>
          </a:xfrm>
          <a:prstGeom prst="rect">
            <a:avLst/>
          </a:prstGeom>
        </p:spPr>
      </p:pic>
      <p:pic>
        <p:nvPicPr>
          <p:cNvPr id="42" name="Picture 2" descr="Regelingen van productschap naar RVO.nl | Pluimveeweb.nl - Nieuws voor  pluimveehouders">
            <a:extLst>
              <a:ext uri="{FF2B5EF4-FFF2-40B4-BE49-F238E27FC236}">
                <a16:creationId xmlns:a16="http://schemas.microsoft.com/office/drawing/2014/main" id="{7DB7DF85-D978-4066-8381-F34528C3BFA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941" t="12656" r="6121" b="27363"/>
          <a:stretch/>
        </p:blipFill>
        <p:spPr bwMode="auto">
          <a:xfrm>
            <a:off x="5366084" y="5001682"/>
            <a:ext cx="1340478" cy="52614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Kenniscentrum Ruimte-OK | LinkedIn">
            <a:extLst>
              <a:ext uri="{FF2B5EF4-FFF2-40B4-BE49-F238E27FC236}">
                <a16:creationId xmlns:a16="http://schemas.microsoft.com/office/drawing/2014/main" id="{6FF27655-DC96-4A4A-A05D-94F4E108B4A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2750" b="34528"/>
          <a:stretch/>
        </p:blipFill>
        <p:spPr bwMode="auto">
          <a:xfrm>
            <a:off x="6670439" y="4992946"/>
            <a:ext cx="1167245" cy="38195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Home | Omgevingsdienst Zuidoost-Brabant">
            <a:extLst>
              <a:ext uri="{FF2B5EF4-FFF2-40B4-BE49-F238E27FC236}">
                <a16:creationId xmlns:a16="http://schemas.microsoft.com/office/drawing/2014/main" id="{FB87274F-6665-48F0-998D-CD1FDF25ED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6406" y="5395069"/>
            <a:ext cx="1525416" cy="503387"/>
          </a:xfrm>
          <a:prstGeom prst="rect">
            <a:avLst/>
          </a:prstGeom>
          <a:noFill/>
          <a:extLst>
            <a:ext uri="{909E8E84-426E-40DD-AFC4-6F175D3DCCD1}">
              <a14:hiddenFill xmlns:a14="http://schemas.microsoft.com/office/drawing/2010/main">
                <a:solidFill>
                  <a:srgbClr val="FFFFFF"/>
                </a:solidFill>
              </a14:hiddenFill>
            </a:ext>
          </a:extLst>
        </p:spPr>
      </p:pic>
      <p:pic>
        <p:nvPicPr>
          <p:cNvPr id="45" name="Graphic 44" descr="Caret naar links">
            <a:extLst>
              <a:ext uri="{FF2B5EF4-FFF2-40B4-BE49-F238E27FC236}">
                <a16:creationId xmlns:a16="http://schemas.microsoft.com/office/drawing/2014/main" id="{6199E17C-F62B-45F9-B4E0-8FFDF8A707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6444224" y="4273385"/>
            <a:ext cx="717257" cy="717257"/>
          </a:xfrm>
          <a:prstGeom prst="rect">
            <a:avLst/>
          </a:prstGeom>
        </p:spPr>
      </p:pic>
      <p:pic>
        <p:nvPicPr>
          <p:cNvPr id="46" name="Picture 12" descr="VNG Download Page">
            <a:extLst>
              <a:ext uri="{FF2B5EF4-FFF2-40B4-BE49-F238E27FC236}">
                <a16:creationId xmlns:a16="http://schemas.microsoft.com/office/drawing/2014/main" id="{35D07118-4C6E-4A06-89C7-3E9EA155228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0580" t="22888" r="45580" b="35970"/>
          <a:stretch/>
        </p:blipFill>
        <p:spPr bwMode="auto">
          <a:xfrm>
            <a:off x="5654881" y="5519789"/>
            <a:ext cx="6815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Kenniscentrum Sport &amp; Bewegen - Kennis over sport en bewegen">
            <a:extLst>
              <a:ext uri="{FF2B5EF4-FFF2-40B4-BE49-F238E27FC236}">
                <a16:creationId xmlns:a16="http://schemas.microsoft.com/office/drawing/2014/main" id="{6A54A4C6-D04D-4DD4-A957-B9CD36DD2A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96570" y="5386706"/>
            <a:ext cx="1069131" cy="282250"/>
          </a:xfrm>
          <a:prstGeom prst="rect">
            <a:avLst/>
          </a:prstGeom>
          <a:noFill/>
          <a:extLst>
            <a:ext uri="{909E8E84-426E-40DD-AFC4-6F175D3DCCD1}">
              <a14:hiddenFill xmlns:a14="http://schemas.microsoft.com/office/drawing/2010/main">
                <a:solidFill>
                  <a:srgbClr val="FFFFFF"/>
                </a:solidFill>
              </a14:hiddenFill>
            </a:ext>
          </a:extLst>
        </p:spPr>
      </p:pic>
      <p:sp>
        <p:nvSpPr>
          <p:cNvPr id="48" name="Tijdelijke aanduiding voor inhoud 2">
            <a:extLst>
              <a:ext uri="{FF2B5EF4-FFF2-40B4-BE49-F238E27FC236}">
                <a16:creationId xmlns:a16="http://schemas.microsoft.com/office/drawing/2014/main" id="{61C89CC1-CFC5-4D6E-94E0-5AB9E3A19FF9}"/>
              </a:ext>
            </a:extLst>
          </p:cNvPr>
          <p:cNvSpPr txBox="1">
            <a:spLocks/>
          </p:cNvSpPr>
          <p:nvPr/>
        </p:nvSpPr>
        <p:spPr>
          <a:xfrm>
            <a:off x="4975517" y="4674981"/>
            <a:ext cx="1468707" cy="29782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nl-NL" sz="1200" dirty="0"/>
              <a:t>kennispartners</a:t>
            </a:r>
            <a:endParaRPr lang="nl-NL" sz="1600" b="1" dirty="0"/>
          </a:p>
        </p:txBody>
      </p:sp>
      <p:sp>
        <p:nvSpPr>
          <p:cNvPr id="49" name="Tekstballon: rechthoek 48">
            <a:extLst>
              <a:ext uri="{FF2B5EF4-FFF2-40B4-BE49-F238E27FC236}">
                <a16:creationId xmlns:a16="http://schemas.microsoft.com/office/drawing/2014/main" id="{B7006E22-7DC8-4509-B831-A0EF56426D48}"/>
              </a:ext>
            </a:extLst>
          </p:cNvPr>
          <p:cNvSpPr/>
          <p:nvPr/>
        </p:nvSpPr>
        <p:spPr>
          <a:xfrm>
            <a:off x="462117" y="4600260"/>
            <a:ext cx="1543644" cy="914402"/>
          </a:xfrm>
          <a:prstGeom prst="wedgeRectCallout">
            <a:avLst>
              <a:gd name="adj1" fmla="val -12595"/>
              <a:gd name="adj2" fmla="val -71948"/>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5D8795"/>
                </a:solidFill>
              </a:rPr>
              <a:t> 18 gemeenten</a:t>
            </a:r>
          </a:p>
          <a:p>
            <a:pPr algn="ctr"/>
            <a:r>
              <a:rPr lang="nl-NL" b="1" dirty="0">
                <a:solidFill>
                  <a:srgbClr val="5D8795"/>
                </a:solidFill>
              </a:rPr>
              <a:t> 29 projecten</a:t>
            </a:r>
          </a:p>
        </p:txBody>
      </p:sp>
      <p:sp>
        <p:nvSpPr>
          <p:cNvPr id="50" name="Tekstballon: rechthoek 49">
            <a:extLst>
              <a:ext uri="{FF2B5EF4-FFF2-40B4-BE49-F238E27FC236}">
                <a16:creationId xmlns:a16="http://schemas.microsoft.com/office/drawing/2014/main" id="{5FF69752-99D1-4D74-BDEF-D23358A59D1F}"/>
              </a:ext>
            </a:extLst>
          </p:cNvPr>
          <p:cNvSpPr/>
          <p:nvPr/>
        </p:nvSpPr>
        <p:spPr>
          <a:xfrm>
            <a:off x="3002764" y="4704572"/>
            <a:ext cx="1468707" cy="833305"/>
          </a:xfrm>
          <a:prstGeom prst="wedgeRectCallout">
            <a:avLst>
              <a:gd name="adj1" fmla="val -12595"/>
              <a:gd name="adj2" fmla="val -71948"/>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5D8795"/>
                </a:solidFill>
              </a:rPr>
              <a:t>Status projecten ?</a:t>
            </a:r>
          </a:p>
          <a:p>
            <a:pPr algn="ctr"/>
            <a:r>
              <a:rPr lang="nl-NL" b="1" dirty="0">
                <a:solidFill>
                  <a:srgbClr val="5D8795"/>
                </a:solidFill>
              </a:rPr>
              <a:t>Capaciteit ?</a:t>
            </a:r>
          </a:p>
        </p:txBody>
      </p:sp>
      <p:sp>
        <p:nvSpPr>
          <p:cNvPr id="51" name="Titel 50">
            <a:extLst>
              <a:ext uri="{FF2B5EF4-FFF2-40B4-BE49-F238E27FC236}">
                <a16:creationId xmlns:a16="http://schemas.microsoft.com/office/drawing/2014/main" id="{70876F4E-97BD-4E47-B470-EA927277FBB7}"/>
              </a:ext>
            </a:extLst>
          </p:cNvPr>
          <p:cNvSpPr>
            <a:spLocks noGrp="1"/>
          </p:cNvSpPr>
          <p:nvPr>
            <p:ph type="title"/>
          </p:nvPr>
        </p:nvSpPr>
        <p:spPr/>
        <p:txBody>
          <a:bodyPr/>
          <a:lstStyle/>
          <a:p>
            <a:r>
              <a:rPr lang="nl-NL" dirty="0"/>
              <a:t>Samen slimmer duurzaam bezig</a:t>
            </a:r>
          </a:p>
        </p:txBody>
      </p:sp>
    </p:spTree>
    <p:extLst>
      <p:ext uri="{BB962C8B-B14F-4D97-AF65-F5344CB8AC3E}">
        <p14:creationId xmlns:p14="http://schemas.microsoft.com/office/powerpoint/2010/main" val="200833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3465A08-A33E-4049-BFB4-79BA9DEA3E69}"/>
              </a:ext>
            </a:extLst>
          </p:cNvPr>
          <p:cNvPicPr>
            <a:picLocks noChangeAspect="1"/>
          </p:cNvPicPr>
          <p:nvPr/>
        </p:nvPicPr>
        <p:blipFill>
          <a:blip r:embed="rId3"/>
          <a:srcRect/>
          <a:stretch/>
        </p:blipFill>
        <p:spPr>
          <a:xfrm>
            <a:off x="1241732" y="992274"/>
            <a:ext cx="3934521" cy="5219736"/>
          </a:xfrm>
          <a:prstGeom prst="rect">
            <a:avLst/>
          </a:prstGeom>
          <a:noFill/>
        </p:spPr>
      </p:pic>
      <p:sp>
        <p:nvSpPr>
          <p:cNvPr id="2" name="Titel 1">
            <a:extLst>
              <a:ext uri="{FF2B5EF4-FFF2-40B4-BE49-F238E27FC236}">
                <a16:creationId xmlns:a16="http://schemas.microsoft.com/office/drawing/2014/main" id="{A40B69A1-27AF-AF4B-BDE6-38C97D3A2568}"/>
              </a:ext>
            </a:extLst>
          </p:cNvPr>
          <p:cNvSpPr>
            <a:spLocks noGrp="1"/>
          </p:cNvSpPr>
          <p:nvPr>
            <p:ph type="title"/>
          </p:nvPr>
        </p:nvSpPr>
        <p:spPr>
          <a:xfrm>
            <a:off x="3207224" y="296864"/>
            <a:ext cx="5768454" cy="468312"/>
          </a:xfrm>
        </p:spPr>
        <p:txBody>
          <a:bodyPr anchor="ctr">
            <a:normAutofit/>
          </a:bodyPr>
          <a:lstStyle/>
          <a:p>
            <a:r>
              <a:rPr lang="nl-NL" dirty="0"/>
              <a:t>Basisinfra en modules</a:t>
            </a:r>
          </a:p>
        </p:txBody>
      </p:sp>
      <p:sp>
        <p:nvSpPr>
          <p:cNvPr id="3" name="Rechthoek 2">
            <a:extLst>
              <a:ext uri="{FF2B5EF4-FFF2-40B4-BE49-F238E27FC236}">
                <a16:creationId xmlns:a16="http://schemas.microsoft.com/office/drawing/2014/main" id="{6EC7CE3C-54FB-4847-BDC9-F15DEB2C7879}"/>
              </a:ext>
            </a:extLst>
          </p:cNvPr>
          <p:cNvSpPr/>
          <p:nvPr/>
        </p:nvSpPr>
        <p:spPr>
          <a:xfrm>
            <a:off x="6464620" y="1783080"/>
            <a:ext cx="5120828" cy="265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1">
            <a:extLst>
              <a:ext uri="{FF2B5EF4-FFF2-40B4-BE49-F238E27FC236}">
                <a16:creationId xmlns:a16="http://schemas.microsoft.com/office/drawing/2014/main" id="{F7B627FE-7431-4118-842D-9072143C3447}"/>
              </a:ext>
            </a:extLst>
          </p:cNvPr>
          <p:cNvSpPr>
            <a:spLocks noGrp="1"/>
          </p:cNvSpPr>
          <p:nvPr>
            <p:ph idx="1"/>
          </p:nvPr>
        </p:nvSpPr>
        <p:spPr>
          <a:xfrm>
            <a:off x="6464620" y="992275"/>
            <a:ext cx="5120828" cy="4919996"/>
          </a:xfrm>
        </p:spPr>
        <p:txBody>
          <a:bodyPr/>
          <a:lstStyle/>
          <a:p>
            <a:endParaRPr lang="en-US" dirty="0"/>
          </a:p>
          <a:p>
            <a:r>
              <a:rPr lang="nl-NL" sz="1800" b="1" dirty="0"/>
              <a:t>Eerste 4 modules in uitwerking door vastgoed-teams</a:t>
            </a:r>
            <a:r>
              <a:rPr lang="nl-NL" sz="1800" dirty="0"/>
              <a:t>:</a:t>
            </a:r>
          </a:p>
          <a:p>
            <a:pPr lvl="1"/>
            <a:r>
              <a:rPr lang="nl-NL" sz="1200" b="1" dirty="0"/>
              <a:t>Opwek duurzame energie</a:t>
            </a:r>
            <a:r>
              <a:rPr lang="nl-NL" sz="1200" dirty="0"/>
              <a:t>: inventarisatie leert behoorlijke verschillen in ervaring rond verschillende PV-projecten. Deelnemers bereid samen actief kennis en ervaring te delen</a:t>
            </a:r>
          </a:p>
          <a:p>
            <a:pPr lvl="1"/>
            <a:endParaRPr lang="nl-NL" sz="1200" dirty="0"/>
          </a:p>
          <a:p>
            <a:pPr lvl="1"/>
            <a:r>
              <a:rPr lang="nl-NL" sz="1200" b="1" dirty="0"/>
              <a:t>MJOP/DMJOP</a:t>
            </a:r>
            <a:r>
              <a:rPr lang="nl-NL" sz="1200" dirty="0"/>
              <a:t>: 5 gemeenten enthousiast over samen verduurzamen van MJOP. Samen optrekken en ieder kwartaal een dagdeel “ervaringen delen en vastleggen”</a:t>
            </a:r>
          </a:p>
          <a:p>
            <a:pPr lvl="1"/>
            <a:endParaRPr lang="nl-NL" sz="1200" dirty="0"/>
          </a:p>
          <a:p>
            <a:pPr lvl="1"/>
            <a:r>
              <a:rPr lang="nl-NL" sz="1200" b="1" dirty="0"/>
              <a:t>Sport</a:t>
            </a:r>
            <a:r>
              <a:rPr lang="nl-NL" sz="1200" dirty="0"/>
              <a:t>: 5 gemeenten met verschillende sport projecten. Kennis delen &amp; 5 gezamenlijke uitdagingen vastgesteld. Samen met Kenniscentrum opvolgen. Vervolg: kwartaal bijeenkomsten</a:t>
            </a:r>
          </a:p>
          <a:p>
            <a:pPr lvl="1"/>
            <a:endParaRPr lang="nl-NL" sz="1200" dirty="0"/>
          </a:p>
          <a:p>
            <a:pPr lvl="1"/>
            <a:r>
              <a:rPr lang="nl-NL" sz="1200" b="1" dirty="0"/>
              <a:t>Verduurzamen gemeentelijke gebouwen</a:t>
            </a:r>
            <a:r>
              <a:rPr lang="nl-NL" sz="1200" dirty="0"/>
              <a:t>; na 1 sessie vastgesteld, dat overlap projecten gering is. Voor nu geen opvolging</a:t>
            </a:r>
          </a:p>
          <a:p>
            <a:pPr lvl="1"/>
            <a:endParaRPr lang="nl-NL" sz="1600" dirty="0"/>
          </a:p>
          <a:p>
            <a:pPr lvl="1"/>
            <a:endParaRPr lang="nl-NL" sz="1600" dirty="0"/>
          </a:p>
          <a:p>
            <a:pPr lvl="1"/>
            <a:r>
              <a:rPr lang="nl-NL" sz="1200" dirty="0"/>
              <a:t>Onderzoek naar </a:t>
            </a:r>
            <a:r>
              <a:rPr lang="nl-NL" sz="1200" b="1" dirty="0"/>
              <a:t>platform</a:t>
            </a:r>
            <a:r>
              <a:rPr lang="nl-NL" sz="1200" dirty="0"/>
              <a:t> om “</a:t>
            </a:r>
            <a:r>
              <a:rPr lang="nl-NL" sz="1200" b="1" dirty="0"/>
              <a:t>Vastgoed” kennis &amp; ervaringen </a:t>
            </a:r>
            <a:r>
              <a:rPr lang="nl-NL" sz="1200" dirty="0"/>
              <a:t>op te slaan en toegankelijk te maken voor MRE-gemeenten.</a:t>
            </a:r>
          </a:p>
        </p:txBody>
      </p:sp>
      <p:sp>
        <p:nvSpPr>
          <p:cNvPr id="11" name="Rechthoek 10">
            <a:extLst>
              <a:ext uri="{FF2B5EF4-FFF2-40B4-BE49-F238E27FC236}">
                <a16:creationId xmlns:a16="http://schemas.microsoft.com/office/drawing/2014/main" id="{F2F02CC8-6A9B-4877-8ADC-D50205E42B45}"/>
              </a:ext>
            </a:extLst>
          </p:cNvPr>
          <p:cNvSpPr/>
          <p:nvPr/>
        </p:nvSpPr>
        <p:spPr>
          <a:xfrm>
            <a:off x="3400213" y="1783080"/>
            <a:ext cx="1469814" cy="243840"/>
          </a:xfrm>
          <a:prstGeom prst="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Content Placeholder 1">
            <a:extLst>
              <a:ext uri="{FF2B5EF4-FFF2-40B4-BE49-F238E27FC236}">
                <a16:creationId xmlns:a16="http://schemas.microsoft.com/office/drawing/2014/main" id="{7D9F3955-0149-4511-A398-0A8A7F7B92BD}"/>
              </a:ext>
            </a:extLst>
          </p:cNvPr>
          <p:cNvSpPr txBox="1">
            <a:spLocks/>
          </p:cNvSpPr>
          <p:nvPr/>
        </p:nvSpPr>
        <p:spPr>
          <a:xfrm>
            <a:off x="3400213" y="1835989"/>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900" b="1" dirty="0">
                <a:solidFill>
                  <a:srgbClr val="5D8795"/>
                </a:solidFill>
              </a:rPr>
              <a:t>Opwek duurzame energie</a:t>
            </a:r>
          </a:p>
        </p:txBody>
      </p:sp>
      <p:sp>
        <p:nvSpPr>
          <p:cNvPr id="13" name="Rechthoek 12">
            <a:extLst>
              <a:ext uri="{FF2B5EF4-FFF2-40B4-BE49-F238E27FC236}">
                <a16:creationId xmlns:a16="http://schemas.microsoft.com/office/drawing/2014/main" id="{EC94656D-7F0A-43B5-81E7-DA8CE0840814}"/>
              </a:ext>
            </a:extLst>
          </p:cNvPr>
          <p:cNvSpPr/>
          <p:nvPr/>
        </p:nvSpPr>
        <p:spPr>
          <a:xfrm>
            <a:off x="3400213" y="2077612"/>
            <a:ext cx="1469814" cy="243840"/>
          </a:xfrm>
          <a:prstGeom prst="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Content Placeholder 1">
            <a:extLst>
              <a:ext uri="{FF2B5EF4-FFF2-40B4-BE49-F238E27FC236}">
                <a16:creationId xmlns:a16="http://schemas.microsoft.com/office/drawing/2014/main" id="{C15F1A2E-4596-498D-9AA0-E1545467873C}"/>
              </a:ext>
            </a:extLst>
          </p:cNvPr>
          <p:cNvSpPr txBox="1">
            <a:spLocks/>
          </p:cNvSpPr>
          <p:nvPr/>
        </p:nvSpPr>
        <p:spPr>
          <a:xfrm>
            <a:off x="3400213" y="2130521"/>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900" b="1" dirty="0">
                <a:solidFill>
                  <a:srgbClr val="5D8795"/>
                </a:solidFill>
              </a:rPr>
              <a:t>Visie, beleid, DMJOP </a:t>
            </a:r>
          </a:p>
        </p:txBody>
      </p:sp>
      <p:sp>
        <p:nvSpPr>
          <p:cNvPr id="15" name="Rechthoek 14">
            <a:extLst>
              <a:ext uri="{FF2B5EF4-FFF2-40B4-BE49-F238E27FC236}">
                <a16:creationId xmlns:a16="http://schemas.microsoft.com/office/drawing/2014/main" id="{D2CAE3C3-C3A0-45F2-A234-6008DC294F7B}"/>
              </a:ext>
            </a:extLst>
          </p:cNvPr>
          <p:cNvSpPr/>
          <p:nvPr/>
        </p:nvSpPr>
        <p:spPr>
          <a:xfrm>
            <a:off x="3400213" y="2415355"/>
            <a:ext cx="1469814" cy="243840"/>
          </a:xfrm>
          <a:prstGeom prst="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Content Placeholder 1">
            <a:extLst>
              <a:ext uri="{FF2B5EF4-FFF2-40B4-BE49-F238E27FC236}">
                <a16:creationId xmlns:a16="http://schemas.microsoft.com/office/drawing/2014/main" id="{904C33B2-4C55-4A9E-B1C6-002A38B8435C}"/>
              </a:ext>
            </a:extLst>
          </p:cNvPr>
          <p:cNvSpPr txBox="1">
            <a:spLocks/>
          </p:cNvSpPr>
          <p:nvPr/>
        </p:nvSpPr>
        <p:spPr>
          <a:xfrm>
            <a:off x="3400213" y="2468264"/>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900" b="1" dirty="0">
                <a:solidFill>
                  <a:srgbClr val="5D8795"/>
                </a:solidFill>
              </a:rPr>
              <a:t>Sport</a:t>
            </a:r>
          </a:p>
        </p:txBody>
      </p:sp>
      <p:sp>
        <p:nvSpPr>
          <p:cNvPr id="17" name="Rechthoek 16">
            <a:extLst>
              <a:ext uri="{FF2B5EF4-FFF2-40B4-BE49-F238E27FC236}">
                <a16:creationId xmlns:a16="http://schemas.microsoft.com/office/drawing/2014/main" id="{E51401D7-854A-498B-B7ED-873D0FA1B0D6}"/>
              </a:ext>
            </a:extLst>
          </p:cNvPr>
          <p:cNvSpPr/>
          <p:nvPr/>
        </p:nvSpPr>
        <p:spPr>
          <a:xfrm>
            <a:off x="3400213" y="2748715"/>
            <a:ext cx="1469814" cy="243840"/>
          </a:xfrm>
          <a:prstGeom prst="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Content Placeholder 1">
            <a:extLst>
              <a:ext uri="{FF2B5EF4-FFF2-40B4-BE49-F238E27FC236}">
                <a16:creationId xmlns:a16="http://schemas.microsoft.com/office/drawing/2014/main" id="{DBEEA3AC-E723-4E37-AB54-3C5A5B062C2F}"/>
              </a:ext>
            </a:extLst>
          </p:cNvPr>
          <p:cNvSpPr txBox="1">
            <a:spLocks/>
          </p:cNvSpPr>
          <p:nvPr/>
        </p:nvSpPr>
        <p:spPr>
          <a:xfrm>
            <a:off x="3400213" y="2801624"/>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900" b="1" dirty="0">
                <a:solidFill>
                  <a:srgbClr val="5D8795"/>
                </a:solidFill>
              </a:rPr>
              <a:t>Verduurzaming gebouwen</a:t>
            </a:r>
          </a:p>
        </p:txBody>
      </p:sp>
      <p:sp>
        <p:nvSpPr>
          <p:cNvPr id="20" name="Content Placeholder 1">
            <a:extLst>
              <a:ext uri="{FF2B5EF4-FFF2-40B4-BE49-F238E27FC236}">
                <a16:creationId xmlns:a16="http://schemas.microsoft.com/office/drawing/2014/main" id="{3FACF0A0-27C4-43D5-90A3-946F32791E39}"/>
              </a:ext>
            </a:extLst>
          </p:cNvPr>
          <p:cNvSpPr txBox="1">
            <a:spLocks/>
          </p:cNvSpPr>
          <p:nvPr/>
        </p:nvSpPr>
        <p:spPr>
          <a:xfrm>
            <a:off x="3400213" y="3178195"/>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sz="900" b="1" dirty="0">
              <a:solidFill>
                <a:srgbClr val="FF0000"/>
              </a:solidFill>
            </a:endParaRPr>
          </a:p>
        </p:txBody>
      </p:sp>
    </p:spTree>
    <p:extLst>
      <p:ext uri="{BB962C8B-B14F-4D97-AF65-F5344CB8AC3E}">
        <p14:creationId xmlns:p14="http://schemas.microsoft.com/office/powerpoint/2010/main" val="3338111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DFCA9-0E0B-41E8-B183-1F8746AD6B67}"/>
              </a:ext>
            </a:extLst>
          </p:cNvPr>
          <p:cNvSpPr>
            <a:spLocks noGrp="1"/>
          </p:cNvSpPr>
          <p:nvPr>
            <p:ph type="title"/>
          </p:nvPr>
        </p:nvSpPr>
        <p:spPr/>
        <p:txBody>
          <a:bodyPr/>
          <a:lstStyle/>
          <a:p>
            <a:r>
              <a:rPr lang="nl-NL" dirty="0"/>
              <a:t> Modules uitgewerkt in 4 clusters</a:t>
            </a:r>
          </a:p>
        </p:txBody>
      </p:sp>
      <p:graphicFrame>
        <p:nvGraphicFramePr>
          <p:cNvPr id="4" name="Tabel 5">
            <a:extLst>
              <a:ext uri="{FF2B5EF4-FFF2-40B4-BE49-F238E27FC236}">
                <a16:creationId xmlns:a16="http://schemas.microsoft.com/office/drawing/2014/main" id="{5EFEAD10-9388-471D-92CC-A023E01D811A}"/>
              </a:ext>
            </a:extLst>
          </p:cNvPr>
          <p:cNvGraphicFramePr>
            <a:graphicFrameLocks/>
          </p:cNvGraphicFramePr>
          <p:nvPr>
            <p:extLst>
              <p:ext uri="{D42A27DB-BD31-4B8C-83A1-F6EECF244321}">
                <p14:modId xmlns:p14="http://schemas.microsoft.com/office/powerpoint/2010/main" val="244106663"/>
              </p:ext>
            </p:extLst>
          </p:nvPr>
        </p:nvGraphicFramePr>
        <p:xfrm>
          <a:off x="646366" y="1000687"/>
          <a:ext cx="1723239" cy="4320322"/>
        </p:xfrm>
        <a:graphic>
          <a:graphicData uri="http://schemas.openxmlformats.org/drawingml/2006/table">
            <a:tbl>
              <a:tblPr firstRow="1" bandRow="1">
                <a:tableStyleId>{21E4AEA4-8DFA-4A89-87EB-49C32662AFE0}</a:tableStyleId>
              </a:tblPr>
              <a:tblGrid>
                <a:gridCol w="1723239">
                  <a:extLst>
                    <a:ext uri="{9D8B030D-6E8A-4147-A177-3AD203B41FA5}">
                      <a16:colId xmlns:a16="http://schemas.microsoft.com/office/drawing/2014/main" val="4207857485"/>
                    </a:ext>
                  </a:extLst>
                </a:gridCol>
              </a:tblGrid>
              <a:tr h="1079817">
                <a:tc>
                  <a:txBody>
                    <a:bodyPr/>
                    <a:lstStyle/>
                    <a:p>
                      <a:endParaRPr lang="nl-NL" dirty="0"/>
                    </a:p>
                  </a:txBody>
                  <a:tcPr/>
                </a:tc>
                <a:extLst>
                  <a:ext uri="{0D108BD9-81ED-4DB2-BD59-A6C34878D82A}">
                    <a16:rowId xmlns:a16="http://schemas.microsoft.com/office/drawing/2014/main" val="3181265785"/>
                  </a:ext>
                </a:extLst>
              </a:tr>
              <a:tr h="1106905">
                <a:tc>
                  <a:txBody>
                    <a:bodyPr/>
                    <a:lstStyle/>
                    <a:p>
                      <a:pPr algn="ctr"/>
                      <a:r>
                        <a:rPr lang="nl-NL" sz="1800" b="1" dirty="0"/>
                        <a:t>Opwekking duurzame energie</a:t>
                      </a:r>
                      <a:endParaRPr lang="nl-NL" sz="1400" b="1" dirty="0"/>
                    </a:p>
                  </a:txBody>
                  <a:tcPr anchor="ctr"/>
                </a:tc>
                <a:extLst>
                  <a:ext uri="{0D108BD9-81ED-4DB2-BD59-A6C34878D82A}">
                    <a16:rowId xmlns:a16="http://schemas.microsoft.com/office/drawing/2014/main" val="3138972309"/>
                  </a:ext>
                </a:extLst>
              </a:tr>
              <a:tr h="2107933">
                <a:tc>
                  <a:txBody>
                    <a:bodyPr/>
                    <a:lstStyle/>
                    <a:p>
                      <a:pPr algn="ctr"/>
                      <a:endParaRPr lang="nl-NL" sz="1400" b="1" dirty="0"/>
                    </a:p>
                    <a:p>
                      <a:pPr algn="ctr"/>
                      <a:r>
                        <a:rPr lang="nl-NL" sz="1400" b="1" dirty="0"/>
                        <a:t>Asten</a:t>
                      </a:r>
                    </a:p>
                    <a:p>
                      <a:pPr algn="ctr"/>
                      <a:r>
                        <a:rPr lang="nl-NL" sz="1400" b="1" dirty="0"/>
                        <a:t>Gemert-Bakel</a:t>
                      </a:r>
                    </a:p>
                    <a:p>
                      <a:pPr algn="ctr"/>
                      <a:r>
                        <a:rPr lang="nl-NL" sz="1400" b="1" dirty="0"/>
                        <a:t>Laarbeek </a:t>
                      </a:r>
                    </a:p>
                    <a:p>
                      <a:pPr algn="ctr"/>
                      <a:r>
                        <a:rPr lang="nl-NL" sz="1400" b="1" dirty="0"/>
                        <a:t>Someren</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b="1" dirty="0"/>
                        <a:t>Geldrop-Mierlo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4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3600" b="1" dirty="0">
                        <a:solidFill>
                          <a:srgbClr val="92D050"/>
                        </a:solidFill>
                        <a:latin typeface="+mj-lt"/>
                      </a:endParaRPr>
                    </a:p>
                  </a:txBody>
                  <a:tcPr anchor="ctr"/>
                </a:tc>
                <a:extLst>
                  <a:ext uri="{0D108BD9-81ED-4DB2-BD59-A6C34878D82A}">
                    <a16:rowId xmlns:a16="http://schemas.microsoft.com/office/drawing/2014/main" val="4206064302"/>
                  </a:ext>
                </a:extLst>
              </a:tr>
            </a:tbl>
          </a:graphicData>
        </a:graphic>
      </p:graphicFrame>
      <p:pic>
        <p:nvPicPr>
          <p:cNvPr id="5" name="Picture 2" descr="Free Icon | Solar powered">
            <a:extLst>
              <a:ext uri="{FF2B5EF4-FFF2-40B4-BE49-F238E27FC236}">
                <a16:creationId xmlns:a16="http://schemas.microsoft.com/office/drawing/2014/main" id="{70CEDDE4-21D0-46E6-A114-8D38B43FE198}"/>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23828"/>
          <a:stretch/>
        </p:blipFill>
        <p:spPr bwMode="auto">
          <a:xfrm>
            <a:off x="1036321" y="1126920"/>
            <a:ext cx="1019585" cy="7766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 5">
            <a:extLst>
              <a:ext uri="{FF2B5EF4-FFF2-40B4-BE49-F238E27FC236}">
                <a16:creationId xmlns:a16="http://schemas.microsoft.com/office/drawing/2014/main" id="{4E9C84FB-1ADF-42B6-B1F3-896E9F01E56C}"/>
              </a:ext>
            </a:extLst>
          </p:cNvPr>
          <p:cNvGraphicFramePr>
            <a:graphicFrameLocks/>
          </p:cNvGraphicFramePr>
          <p:nvPr>
            <p:extLst>
              <p:ext uri="{D42A27DB-BD31-4B8C-83A1-F6EECF244321}">
                <p14:modId xmlns:p14="http://schemas.microsoft.com/office/powerpoint/2010/main" val="2940017850"/>
              </p:ext>
            </p:extLst>
          </p:nvPr>
        </p:nvGraphicFramePr>
        <p:xfrm>
          <a:off x="2534634" y="1000686"/>
          <a:ext cx="1723239" cy="4294655"/>
        </p:xfrm>
        <a:graphic>
          <a:graphicData uri="http://schemas.openxmlformats.org/drawingml/2006/table">
            <a:tbl>
              <a:tblPr firstRow="1" bandRow="1">
                <a:tableStyleId>{21E4AEA4-8DFA-4A89-87EB-49C32662AFE0}</a:tableStyleId>
              </a:tblPr>
              <a:tblGrid>
                <a:gridCol w="1723239">
                  <a:extLst>
                    <a:ext uri="{9D8B030D-6E8A-4147-A177-3AD203B41FA5}">
                      <a16:colId xmlns:a16="http://schemas.microsoft.com/office/drawing/2014/main" val="4207857485"/>
                    </a:ext>
                  </a:extLst>
                </a:gridCol>
              </a:tblGrid>
              <a:tr h="1079817">
                <a:tc>
                  <a:txBody>
                    <a:bodyPr/>
                    <a:lstStyle/>
                    <a:p>
                      <a:endParaRPr lang="nl-NL" dirty="0"/>
                    </a:p>
                  </a:txBody>
                  <a:tcPr/>
                </a:tc>
                <a:extLst>
                  <a:ext uri="{0D108BD9-81ED-4DB2-BD59-A6C34878D82A}">
                    <a16:rowId xmlns:a16="http://schemas.microsoft.com/office/drawing/2014/main" val="3181265785"/>
                  </a:ext>
                </a:extLst>
              </a:tr>
              <a:tr h="1106905">
                <a:tc>
                  <a:txBody>
                    <a:bodyPr/>
                    <a:lstStyle/>
                    <a:p>
                      <a:pPr algn="ctr"/>
                      <a:r>
                        <a:rPr lang="nl-NL" sz="1800" b="1" dirty="0"/>
                        <a:t>Visie</a:t>
                      </a:r>
                    </a:p>
                    <a:p>
                      <a:pPr algn="ctr"/>
                      <a:r>
                        <a:rPr lang="nl-NL" sz="1800" b="1" dirty="0"/>
                        <a:t>Beleid</a:t>
                      </a:r>
                    </a:p>
                    <a:p>
                      <a:pPr algn="ctr"/>
                      <a:r>
                        <a:rPr lang="nl-NL" sz="1800" b="1" dirty="0"/>
                        <a:t>MJOP</a:t>
                      </a:r>
                    </a:p>
                  </a:txBody>
                  <a:tcPr anchor="ctr"/>
                </a:tc>
                <a:extLst>
                  <a:ext uri="{0D108BD9-81ED-4DB2-BD59-A6C34878D82A}">
                    <a16:rowId xmlns:a16="http://schemas.microsoft.com/office/drawing/2014/main" val="3138972309"/>
                  </a:ext>
                </a:extLst>
              </a:tr>
              <a:tr h="2107933">
                <a:tc>
                  <a:txBody>
                    <a:bodyPr/>
                    <a:lstStyle/>
                    <a:p>
                      <a:pPr algn="ctr"/>
                      <a:r>
                        <a:rPr lang="nl-NL" sz="1400" b="1" dirty="0"/>
                        <a:t>Asten</a:t>
                      </a:r>
                    </a:p>
                    <a:p>
                      <a:pPr algn="ctr"/>
                      <a:r>
                        <a:rPr lang="nl-NL" sz="1400" b="1" dirty="0"/>
                        <a:t>Heeze-Leende</a:t>
                      </a:r>
                    </a:p>
                    <a:p>
                      <a:pPr algn="ctr"/>
                      <a:r>
                        <a:rPr lang="nl-NL" sz="1400" b="1" dirty="0"/>
                        <a:t>Reusel de Mierden</a:t>
                      </a:r>
                    </a:p>
                    <a:p>
                      <a:pPr algn="ctr"/>
                      <a:r>
                        <a:rPr lang="nl-NL" sz="1400" b="1" dirty="0"/>
                        <a:t>Veldhoven</a:t>
                      </a:r>
                    </a:p>
                    <a:p>
                      <a:pPr algn="ctr"/>
                      <a:r>
                        <a:rPr lang="nl-NL" sz="1400" b="1" dirty="0"/>
                        <a:t>Oirschot</a:t>
                      </a:r>
                    </a:p>
                    <a:p>
                      <a:pPr algn="ctr"/>
                      <a:r>
                        <a:rPr lang="nl-NL" sz="1400" b="1" dirty="0"/>
                        <a:t>Valkenswaard</a:t>
                      </a:r>
                    </a:p>
                    <a:p>
                      <a:pPr algn="ctr"/>
                      <a:r>
                        <a:rPr lang="nl-NL" sz="1400" b="1" dirty="0"/>
                        <a:t>Geldrop-Mierlo</a:t>
                      </a:r>
                    </a:p>
                  </a:txBody>
                  <a:tcPr anchor="ctr"/>
                </a:tc>
                <a:extLst>
                  <a:ext uri="{0D108BD9-81ED-4DB2-BD59-A6C34878D82A}">
                    <a16:rowId xmlns:a16="http://schemas.microsoft.com/office/drawing/2014/main" val="4206064302"/>
                  </a:ext>
                </a:extLst>
              </a:tr>
            </a:tbl>
          </a:graphicData>
        </a:graphic>
      </p:graphicFrame>
      <p:graphicFrame>
        <p:nvGraphicFramePr>
          <p:cNvPr id="7" name="Tabel 5">
            <a:extLst>
              <a:ext uri="{FF2B5EF4-FFF2-40B4-BE49-F238E27FC236}">
                <a16:creationId xmlns:a16="http://schemas.microsoft.com/office/drawing/2014/main" id="{CD3D917B-3FFC-4A9D-8219-7D917B449030}"/>
              </a:ext>
            </a:extLst>
          </p:cNvPr>
          <p:cNvGraphicFramePr>
            <a:graphicFrameLocks/>
          </p:cNvGraphicFramePr>
          <p:nvPr>
            <p:extLst>
              <p:ext uri="{D42A27DB-BD31-4B8C-83A1-F6EECF244321}">
                <p14:modId xmlns:p14="http://schemas.microsoft.com/office/powerpoint/2010/main" val="1068928767"/>
              </p:ext>
            </p:extLst>
          </p:nvPr>
        </p:nvGraphicFramePr>
        <p:xfrm>
          <a:off x="4430887" y="1000685"/>
          <a:ext cx="1723239" cy="4294655"/>
        </p:xfrm>
        <a:graphic>
          <a:graphicData uri="http://schemas.openxmlformats.org/drawingml/2006/table">
            <a:tbl>
              <a:tblPr firstRow="1" bandRow="1">
                <a:tableStyleId>{21E4AEA4-8DFA-4A89-87EB-49C32662AFE0}</a:tableStyleId>
              </a:tblPr>
              <a:tblGrid>
                <a:gridCol w="1723239">
                  <a:extLst>
                    <a:ext uri="{9D8B030D-6E8A-4147-A177-3AD203B41FA5}">
                      <a16:colId xmlns:a16="http://schemas.microsoft.com/office/drawing/2014/main" val="4207857485"/>
                    </a:ext>
                  </a:extLst>
                </a:gridCol>
              </a:tblGrid>
              <a:tr h="1079817">
                <a:tc>
                  <a:txBody>
                    <a:bodyPr/>
                    <a:lstStyle/>
                    <a:p>
                      <a:endParaRPr lang="nl-NL" dirty="0"/>
                    </a:p>
                  </a:txBody>
                  <a:tcPr/>
                </a:tc>
                <a:extLst>
                  <a:ext uri="{0D108BD9-81ED-4DB2-BD59-A6C34878D82A}">
                    <a16:rowId xmlns:a16="http://schemas.microsoft.com/office/drawing/2014/main" val="3181265785"/>
                  </a:ext>
                </a:extLst>
              </a:tr>
              <a:tr h="1106905">
                <a:tc>
                  <a:txBody>
                    <a:bodyPr/>
                    <a:lstStyle/>
                    <a:p>
                      <a:pPr algn="ctr"/>
                      <a:r>
                        <a:rPr lang="nl-NL" sz="1800" b="1" dirty="0"/>
                        <a:t>Sport</a:t>
                      </a:r>
                      <a:endParaRPr lang="nl-NL" sz="1400" b="1" dirty="0"/>
                    </a:p>
                  </a:txBody>
                  <a:tcPr anchor="ctr"/>
                </a:tc>
                <a:extLst>
                  <a:ext uri="{0D108BD9-81ED-4DB2-BD59-A6C34878D82A}">
                    <a16:rowId xmlns:a16="http://schemas.microsoft.com/office/drawing/2014/main" val="3138972309"/>
                  </a:ext>
                </a:extLst>
              </a:tr>
              <a:tr h="2107933">
                <a:tc>
                  <a:txBody>
                    <a:bodyPr/>
                    <a:lstStyle/>
                    <a:p>
                      <a:pPr algn="ctr"/>
                      <a:r>
                        <a:rPr lang="nl-NL" sz="1400" b="1" dirty="0"/>
                        <a:t>Best</a:t>
                      </a:r>
                    </a:p>
                    <a:p>
                      <a:pPr algn="ctr"/>
                      <a:r>
                        <a:rPr lang="nl-NL" sz="1400" b="1" dirty="0"/>
                        <a:t>Helmond</a:t>
                      </a:r>
                    </a:p>
                    <a:p>
                      <a:pPr algn="ctr"/>
                      <a:r>
                        <a:rPr lang="nl-NL" sz="1400" b="1" dirty="0"/>
                        <a:t>Nuenen</a:t>
                      </a:r>
                    </a:p>
                    <a:p>
                      <a:pPr algn="ctr"/>
                      <a:r>
                        <a:rPr lang="nl-NL" sz="1400" b="1" dirty="0"/>
                        <a:t>Veldhoven</a:t>
                      </a:r>
                    </a:p>
                    <a:p>
                      <a:pPr algn="ctr"/>
                      <a:r>
                        <a:rPr lang="nl-NL" sz="1400" b="1" dirty="0"/>
                        <a:t>Laarbeek</a:t>
                      </a:r>
                    </a:p>
                    <a:p>
                      <a:pPr algn="ctr"/>
                      <a:r>
                        <a:rPr lang="nl-NL" sz="1400" b="1" dirty="0"/>
                        <a:t>Reusel de Mierden</a:t>
                      </a:r>
                    </a:p>
                  </a:txBody>
                  <a:tcPr anchor="ctr"/>
                </a:tc>
                <a:extLst>
                  <a:ext uri="{0D108BD9-81ED-4DB2-BD59-A6C34878D82A}">
                    <a16:rowId xmlns:a16="http://schemas.microsoft.com/office/drawing/2014/main" val="4206064302"/>
                  </a:ext>
                </a:extLst>
              </a:tr>
            </a:tbl>
          </a:graphicData>
        </a:graphic>
      </p:graphicFrame>
      <p:graphicFrame>
        <p:nvGraphicFramePr>
          <p:cNvPr id="8" name="Tabel 5">
            <a:extLst>
              <a:ext uri="{FF2B5EF4-FFF2-40B4-BE49-F238E27FC236}">
                <a16:creationId xmlns:a16="http://schemas.microsoft.com/office/drawing/2014/main" id="{E1274946-B05F-484D-9205-8E14829F8CA9}"/>
              </a:ext>
            </a:extLst>
          </p:cNvPr>
          <p:cNvGraphicFramePr>
            <a:graphicFrameLocks/>
          </p:cNvGraphicFramePr>
          <p:nvPr>
            <p:extLst>
              <p:ext uri="{D42A27DB-BD31-4B8C-83A1-F6EECF244321}">
                <p14:modId xmlns:p14="http://schemas.microsoft.com/office/powerpoint/2010/main" val="1327689600"/>
              </p:ext>
            </p:extLst>
          </p:nvPr>
        </p:nvGraphicFramePr>
        <p:xfrm>
          <a:off x="6311170" y="1024736"/>
          <a:ext cx="1723239" cy="4294655"/>
        </p:xfrm>
        <a:graphic>
          <a:graphicData uri="http://schemas.openxmlformats.org/drawingml/2006/table">
            <a:tbl>
              <a:tblPr firstRow="1" bandRow="1">
                <a:tableStyleId>{21E4AEA4-8DFA-4A89-87EB-49C32662AFE0}</a:tableStyleId>
              </a:tblPr>
              <a:tblGrid>
                <a:gridCol w="1723239">
                  <a:extLst>
                    <a:ext uri="{9D8B030D-6E8A-4147-A177-3AD203B41FA5}">
                      <a16:colId xmlns:a16="http://schemas.microsoft.com/office/drawing/2014/main" val="4207857485"/>
                    </a:ext>
                  </a:extLst>
                </a:gridCol>
              </a:tblGrid>
              <a:tr h="1079817">
                <a:tc>
                  <a:txBody>
                    <a:bodyPr/>
                    <a:lstStyle/>
                    <a:p>
                      <a:endParaRPr lang="nl-NL" dirty="0"/>
                    </a:p>
                  </a:txBody>
                  <a:tcPr/>
                </a:tc>
                <a:extLst>
                  <a:ext uri="{0D108BD9-81ED-4DB2-BD59-A6C34878D82A}">
                    <a16:rowId xmlns:a16="http://schemas.microsoft.com/office/drawing/2014/main" val="3181265785"/>
                  </a:ext>
                </a:extLst>
              </a:tr>
              <a:tr h="1106905">
                <a:tc>
                  <a:txBody>
                    <a:bodyPr/>
                    <a:lstStyle/>
                    <a:p>
                      <a:pPr algn="ctr"/>
                      <a:r>
                        <a:rPr lang="nl-NL" sz="1800" b="1" dirty="0"/>
                        <a:t>Verduurzaming gemeentehuis</a:t>
                      </a:r>
                    </a:p>
                  </a:txBody>
                  <a:tcPr anchor="ctr"/>
                </a:tc>
                <a:extLst>
                  <a:ext uri="{0D108BD9-81ED-4DB2-BD59-A6C34878D82A}">
                    <a16:rowId xmlns:a16="http://schemas.microsoft.com/office/drawing/2014/main" val="3138972309"/>
                  </a:ext>
                </a:extLst>
              </a:tr>
              <a:tr h="2107933">
                <a:tc>
                  <a:txBody>
                    <a:bodyPr/>
                    <a:lstStyle/>
                    <a:p>
                      <a:pPr algn="ctr"/>
                      <a:r>
                        <a:rPr lang="nl-NL" sz="1400" b="1" dirty="0"/>
                        <a:t>Bergeijk</a:t>
                      </a:r>
                    </a:p>
                    <a:p>
                      <a:pPr algn="ctr"/>
                      <a:r>
                        <a:rPr lang="nl-NL" sz="1400" b="1" dirty="0"/>
                        <a:t>Gemert-Bakel</a:t>
                      </a:r>
                    </a:p>
                    <a:p>
                      <a:pPr algn="ctr"/>
                      <a:r>
                        <a:rPr lang="nl-NL" sz="1400" b="1" dirty="0"/>
                        <a:t>Heeze-Leende</a:t>
                      </a:r>
                    </a:p>
                    <a:p>
                      <a:pPr algn="ctr"/>
                      <a:r>
                        <a:rPr lang="nl-NL" sz="1400" b="1" dirty="0"/>
                        <a:t>Nuenen</a:t>
                      </a:r>
                    </a:p>
                  </a:txBody>
                  <a:tcPr anchor="ctr"/>
                </a:tc>
                <a:extLst>
                  <a:ext uri="{0D108BD9-81ED-4DB2-BD59-A6C34878D82A}">
                    <a16:rowId xmlns:a16="http://schemas.microsoft.com/office/drawing/2014/main" val="4206064302"/>
                  </a:ext>
                </a:extLst>
              </a:tr>
            </a:tbl>
          </a:graphicData>
        </a:graphic>
      </p:graphicFrame>
      <p:graphicFrame>
        <p:nvGraphicFramePr>
          <p:cNvPr id="9" name="Tabel 5">
            <a:extLst>
              <a:ext uri="{FF2B5EF4-FFF2-40B4-BE49-F238E27FC236}">
                <a16:creationId xmlns:a16="http://schemas.microsoft.com/office/drawing/2014/main" id="{8BFFDCA6-31D5-49C8-8F22-FD95688A310D}"/>
              </a:ext>
            </a:extLst>
          </p:cNvPr>
          <p:cNvGraphicFramePr>
            <a:graphicFrameLocks/>
          </p:cNvGraphicFramePr>
          <p:nvPr>
            <p:extLst>
              <p:ext uri="{D42A27DB-BD31-4B8C-83A1-F6EECF244321}">
                <p14:modId xmlns:p14="http://schemas.microsoft.com/office/powerpoint/2010/main" val="2426080010"/>
              </p:ext>
            </p:extLst>
          </p:nvPr>
        </p:nvGraphicFramePr>
        <p:xfrm>
          <a:off x="8199438" y="1024735"/>
          <a:ext cx="1723239" cy="4294655"/>
        </p:xfrm>
        <a:graphic>
          <a:graphicData uri="http://schemas.openxmlformats.org/drawingml/2006/table">
            <a:tbl>
              <a:tblPr firstRow="1" bandRow="1">
                <a:tableStyleId>{21E4AEA4-8DFA-4A89-87EB-49C32662AFE0}</a:tableStyleId>
              </a:tblPr>
              <a:tblGrid>
                <a:gridCol w="1723239">
                  <a:extLst>
                    <a:ext uri="{9D8B030D-6E8A-4147-A177-3AD203B41FA5}">
                      <a16:colId xmlns:a16="http://schemas.microsoft.com/office/drawing/2014/main" val="4207857485"/>
                    </a:ext>
                  </a:extLst>
                </a:gridCol>
              </a:tblGrid>
              <a:tr h="1079817">
                <a:tc>
                  <a:txBody>
                    <a:bodyPr/>
                    <a:lstStyle/>
                    <a:p>
                      <a:endParaRPr lang="nl-NL" dirty="0"/>
                    </a:p>
                  </a:txBody>
                  <a:tcPr/>
                </a:tc>
                <a:extLst>
                  <a:ext uri="{0D108BD9-81ED-4DB2-BD59-A6C34878D82A}">
                    <a16:rowId xmlns:a16="http://schemas.microsoft.com/office/drawing/2014/main" val="3181265785"/>
                  </a:ext>
                </a:extLst>
              </a:tr>
              <a:tr h="1106905">
                <a:tc>
                  <a:txBody>
                    <a:bodyPr/>
                    <a:lstStyle/>
                    <a:p>
                      <a:pPr algn="ctr"/>
                      <a:r>
                        <a:rPr lang="nl-NL" sz="1800" b="1" dirty="0"/>
                        <a:t>Routekaart</a:t>
                      </a:r>
                    </a:p>
                  </a:txBody>
                  <a:tcPr anchor="ctr"/>
                </a:tc>
                <a:extLst>
                  <a:ext uri="{0D108BD9-81ED-4DB2-BD59-A6C34878D82A}">
                    <a16:rowId xmlns:a16="http://schemas.microsoft.com/office/drawing/2014/main" val="3138972309"/>
                  </a:ext>
                </a:extLst>
              </a:tr>
              <a:tr h="2107933">
                <a:tc>
                  <a:txBody>
                    <a:bodyPr/>
                    <a:lstStyle/>
                    <a:p>
                      <a:pPr algn="ctr"/>
                      <a:r>
                        <a:rPr lang="nl-NL" sz="1400" b="1" dirty="0"/>
                        <a:t>Alle 21 gemeenten</a:t>
                      </a:r>
                    </a:p>
                  </a:txBody>
                  <a:tcPr anchor="ctr"/>
                </a:tc>
                <a:extLst>
                  <a:ext uri="{0D108BD9-81ED-4DB2-BD59-A6C34878D82A}">
                    <a16:rowId xmlns:a16="http://schemas.microsoft.com/office/drawing/2014/main" val="4206064302"/>
                  </a:ext>
                </a:extLst>
              </a:tr>
            </a:tbl>
          </a:graphicData>
        </a:graphic>
      </p:graphicFrame>
      <p:graphicFrame>
        <p:nvGraphicFramePr>
          <p:cNvPr id="10" name="Tabel 5">
            <a:extLst>
              <a:ext uri="{FF2B5EF4-FFF2-40B4-BE49-F238E27FC236}">
                <a16:creationId xmlns:a16="http://schemas.microsoft.com/office/drawing/2014/main" id="{E0771DFC-2CE0-46ED-8C9B-BA5F7E273D33}"/>
              </a:ext>
            </a:extLst>
          </p:cNvPr>
          <p:cNvGraphicFramePr>
            <a:graphicFrameLocks/>
          </p:cNvGraphicFramePr>
          <p:nvPr>
            <p:extLst>
              <p:ext uri="{D42A27DB-BD31-4B8C-83A1-F6EECF244321}">
                <p14:modId xmlns:p14="http://schemas.microsoft.com/office/powerpoint/2010/main" val="834220999"/>
              </p:ext>
            </p:extLst>
          </p:nvPr>
        </p:nvGraphicFramePr>
        <p:xfrm>
          <a:off x="10087706" y="1024734"/>
          <a:ext cx="1723239" cy="4294655"/>
        </p:xfrm>
        <a:graphic>
          <a:graphicData uri="http://schemas.openxmlformats.org/drawingml/2006/table">
            <a:tbl>
              <a:tblPr firstRow="1" bandRow="1">
                <a:tableStyleId>{21E4AEA4-8DFA-4A89-87EB-49C32662AFE0}</a:tableStyleId>
              </a:tblPr>
              <a:tblGrid>
                <a:gridCol w="1723239">
                  <a:extLst>
                    <a:ext uri="{9D8B030D-6E8A-4147-A177-3AD203B41FA5}">
                      <a16:colId xmlns:a16="http://schemas.microsoft.com/office/drawing/2014/main" val="4207857485"/>
                    </a:ext>
                  </a:extLst>
                </a:gridCol>
              </a:tblGrid>
              <a:tr h="1079817">
                <a:tc>
                  <a:txBody>
                    <a:bodyPr/>
                    <a:lstStyle/>
                    <a:p>
                      <a:endParaRPr lang="nl-NL" dirty="0"/>
                    </a:p>
                  </a:txBody>
                  <a:tcPr/>
                </a:tc>
                <a:extLst>
                  <a:ext uri="{0D108BD9-81ED-4DB2-BD59-A6C34878D82A}">
                    <a16:rowId xmlns:a16="http://schemas.microsoft.com/office/drawing/2014/main" val="3181265785"/>
                  </a:ext>
                </a:extLst>
              </a:tr>
              <a:tr h="1106905">
                <a:tc>
                  <a:txBody>
                    <a:bodyPr/>
                    <a:lstStyle/>
                    <a:p>
                      <a:pPr algn="ctr"/>
                      <a:r>
                        <a:rPr lang="nl-NL" sz="1800" b="1" dirty="0"/>
                        <a:t>Monitoring</a:t>
                      </a:r>
                      <a:endParaRPr lang="nl-NL" sz="1400" b="1" dirty="0"/>
                    </a:p>
                  </a:txBody>
                  <a:tcPr anchor="ctr"/>
                </a:tc>
                <a:extLst>
                  <a:ext uri="{0D108BD9-81ED-4DB2-BD59-A6C34878D82A}">
                    <a16:rowId xmlns:a16="http://schemas.microsoft.com/office/drawing/2014/main" val="3138972309"/>
                  </a:ext>
                </a:extLst>
              </a:tr>
              <a:tr h="21079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b="1" dirty="0"/>
                        <a:t>Alle 21 gemeenten</a:t>
                      </a:r>
                    </a:p>
                  </a:txBody>
                  <a:tcPr anchor="ctr"/>
                </a:tc>
                <a:extLst>
                  <a:ext uri="{0D108BD9-81ED-4DB2-BD59-A6C34878D82A}">
                    <a16:rowId xmlns:a16="http://schemas.microsoft.com/office/drawing/2014/main" val="4206064302"/>
                  </a:ext>
                </a:extLst>
              </a:tr>
            </a:tbl>
          </a:graphicData>
        </a:graphic>
      </p:graphicFrame>
      <p:pic>
        <p:nvPicPr>
          <p:cNvPr id="11" name="Graphic 10" descr="Voetbal met effen opvulling">
            <a:extLst>
              <a:ext uri="{FF2B5EF4-FFF2-40B4-BE49-F238E27FC236}">
                <a16:creationId xmlns:a16="http://schemas.microsoft.com/office/drawing/2014/main" id="{BE4BE9E4-A8DD-4B69-A5AB-C967C3C260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1003" y="1232320"/>
            <a:ext cx="746410" cy="746410"/>
          </a:xfrm>
          <a:prstGeom prst="rect">
            <a:avLst/>
          </a:prstGeom>
        </p:spPr>
      </p:pic>
      <p:pic>
        <p:nvPicPr>
          <p:cNvPr id="12" name="Graphic 11" descr="Papier met effen opvulling">
            <a:extLst>
              <a:ext uri="{FF2B5EF4-FFF2-40B4-BE49-F238E27FC236}">
                <a16:creationId xmlns:a16="http://schemas.microsoft.com/office/drawing/2014/main" id="{899F237D-B07A-4E55-B150-988A16C0EE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5000" y="1256432"/>
            <a:ext cx="682528" cy="682528"/>
          </a:xfrm>
          <a:prstGeom prst="rect">
            <a:avLst/>
          </a:prstGeom>
        </p:spPr>
      </p:pic>
      <p:pic>
        <p:nvPicPr>
          <p:cNvPr id="13" name="Graphic 12" descr="Hof met effen opvulling">
            <a:extLst>
              <a:ext uri="{FF2B5EF4-FFF2-40B4-BE49-F238E27FC236}">
                <a16:creationId xmlns:a16="http://schemas.microsoft.com/office/drawing/2014/main" id="{7E66FB2F-1DD7-44B1-AE10-0C8E1774E3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97415" y="1163988"/>
            <a:ext cx="739569" cy="739569"/>
          </a:xfrm>
          <a:prstGeom prst="rect">
            <a:avLst/>
          </a:prstGeom>
        </p:spPr>
      </p:pic>
      <p:pic>
        <p:nvPicPr>
          <p:cNvPr id="14" name="Graphic 13" descr="Route tussen twee spelden, met een pad met effen opvulling">
            <a:extLst>
              <a:ext uri="{FF2B5EF4-FFF2-40B4-BE49-F238E27FC236}">
                <a16:creationId xmlns:a16="http://schemas.microsoft.com/office/drawing/2014/main" id="{94CB2471-0FDC-4854-9432-680881A3CA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92658" y="1292496"/>
            <a:ext cx="669527" cy="669527"/>
          </a:xfrm>
          <a:prstGeom prst="rect">
            <a:avLst/>
          </a:prstGeom>
        </p:spPr>
      </p:pic>
      <p:pic>
        <p:nvPicPr>
          <p:cNvPr id="15" name="Graphic 14" descr="Presentatie met staafdiagram met effen opvulling">
            <a:extLst>
              <a:ext uri="{FF2B5EF4-FFF2-40B4-BE49-F238E27FC236}">
                <a16:creationId xmlns:a16="http://schemas.microsoft.com/office/drawing/2014/main" id="{9601021E-CB1D-4780-9DB9-9A31DC10F2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17656" y="1256433"/>
            <a:ext cx="715028" cy="715028"/>
          </a:xfrm>
          <a:prstGeom prst="rect">
            <a:avLst/>
          </a:prstGeom>
        </p:spPr>
      </p:pic>
      <p:sp>
        <p:nvSpPr>
          <p:cNvPr id="16" name="Rechthoek 15">
            <a:extLst>
              <a:ext uri="{FF2B5EF4-FFF2-40B4-BE49-F238E27FC236}">
                <a16:creationId xmlns:a16="http://schemas.microsoft.com/office/drawing/2014/main" id="{8ED90491-0C14-4684-9C8B-AC634D73FF77}"/>
              </a:ext>
            </a:extLst>
          </p:cNvPr>
          <p:cNvSpPr/>
          <p:nvPr/>
        </p:nvSpPr>
        <p:spPr>
          <a:xfrm>
            <a:off x="646366" y="5418062"/>
            <a:ext cx="3611507" cy="476250"/>
          </a:xfrm>
          <a:prstGeom prst="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Additioneel</a:t>
            </a:r>
          </a:p>
        </p:txBody>
      </p:sp>
      <p:sp>
        <p:nvSpPr>
          <p:cNvPr id="17" name="Rechthoek 16">
            <a:extLst>
              <a:ext uri="{FF2B5EF4-FFF2-40B4-BE49-F238E27FC236}">
                <a16:creationId xmlns:a16="http://schemas.microsoft.com/office/drawing/2014/main" id="{E3ABD6DD-AE4A-42D9-AE5A-CD57CA9CFFCC}"/>
              </a:ext>
            </a:extLst>
          </p:cNvPr>
          <p:cNvSpPr/>
          <p:nvPr/>
        </p:nvSpPr>
        <p:spPr>
          <a:xfrm>
            <a:off x="4422902" y="5413231"/>
            <a:ext cx="3611507" cy="476250"/>
          </a:xfrm>
          <a:prstGeom prst="rect">
            <a:avLst/>
          </a:prstGeom>
          <a:solidFill>
            <a:srgbClr val="477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a:t>Ontzorgingsprogramma</a:t>
            </a:r>
            <a:endParaRPr lang="nl-NL" b="1" dirty="0"/>
          </a:p>
        </p:txBody>
      </p:sp>
      <p:sp>
        <p:nvSpPr>
          <p:cNvPr id="18" name="Rechthoek 17">
            <a:extLst>
              <a:ext uri="{FF2B5EF4-FFF2-40B4-BE49-F238E27FC236}">
                <a16:creationId xmlns:a16="http://schemas.microsoft.com/office/drawing/2014/main" id="{D4B8A891-911C-47FB-A264-B7F56B33E0C8}"/>
              </a:ext>
            </a:extLst>
          </p:cNvPr>
          <p:cNvSpPr/>
          <p:nvPr/>
        </p:nvSpPr>
        <p:spPr>
          <a:xfrm>
            <a:off x="8199438" y="5418062"/>
            <a:ext cx="3611507" cy="4762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Basis</a:t>
            </a:r>
          </a:p>
        </p:txBody>
      </p:sp>
      <p:sp>
        <p:nvSpPr>
          <p:cNvPr id="19" name="Plusteken 18">
            <a:extLst>
              <a:ext uri="{FF2B5EF4-FFF2-40B4-BE49-F238E27FC236}">
                <a16:creationId xmlns:a16="http://schemas.microsoft.com/office/drawing/2014/main" id="{80346FF1-B342-4FEC-8188-8D7C6BAF40E7}"/>
              </a:ext>
            </a:extLst>
          </p:cNvPr>
          <p:cNvSpPr/>
          <p:nvPr/>
        </p:nvSpPr>
        <p:spPr>
          <a:xfrm>
            <a:off x="4660489" y="4857134"/>
            <a:ext cx="629265" cy="505547"/>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B050"/>
              </a:solidFill>
            </a:endParaRPr>
          </a:p>
        </p:txBody>
      </p:sp>
      <p:sp>
        <p:nvSpPr>
          <p:cNvPr id="20" name="Plusteken 19">
            <a:extLst>
              <a:ext uri="{FF2B5EF4-FFF2-40B4-BE49-F238E27FC236}">
                <a16:creationId xmlns:a16="http://schemas.microsoft.com/office/drawing/2014/main" id="{C74E0500-F13F-4C1D-8DF6-8F495E7095A0}"/>
              </a:ext>
            </a:extLst>
          </p:cNvPr>
          <p:cNvSpPr/>
          <p:nvPr/>
        </p:nvSpPr>
        <p:spPr>
          <a:xfrm>
            <a:off x="5260692" y="4852072"/>
            <a:ext cx="550173" cy="51061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B050"/>
              </a:solidFill>
            </a:endParaRPr>
          </a:p>
        </p:txBody>
      </p:sp>
      <p:sp>
        <p:nvSpPr>
          <p:cNvPr id="21" name="Plusteken 20">
            <a:extLst>
              <a:ext uri="{FF2B5EF4-FFF2-40B4-BE49-F238E27FC236}">
                <a16:creationId xmlns:a16="http://schemas.microsoft.com/office/drawing/2014/main" id="{DBA9754C-5626-475A-82A9-E5740F0A1D98}"/>
              </a:ext>
            </a:extLst>
          </p:cNvPr>
          <p:cNvSpPr/>
          <p:nvPr/>
        </p:nvSpPr>
        <p:spPr>
          <a:xfrm>
            <a:off x="2639552" y="4886432"/>
            <a:ext cx="631358" cy="530475"/>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00B050"/>
              </a:solidFill>
            </a:endParaRPr>
          </a:p>
        </p:txBody>
      </p:sp>
      <p:sp>
        <p:nvSpPr>
          <p:cNvPr id="22" name="Plusteken 21">
            <a:extLst>
              <a:ext uri="{FF2B5EF4-FFF2-40B4-BE49-F238E27FC236}">
                <a16:creationId xmlns:a16="http://schemas.microsoft.com/office/drawing/2014/main" id="{11DD6A49-6BAE-4FEA-AEDD-58132681F75C}"/>
              </a:ext>
            </a:extLst>
          </p:cNvPr>
          <p:cNvSpPr/>
          <p:nvPr/>
        </p:nvSpPr>
        <p:spPr>
          <a:xfrm>
            <a:off x="3390036" y="4906297"/>
            <a:ext cx="631358" cy="51061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B050"/>
              </a:solidFill>
            </a:endParaRPr>
          </a:p>
        </p:txBody>
      </p:sp>
      <p:sp>
        <p:nvSpPr>
          <p:cNvPr id="23" name="Niet toegestaan-symbool 22">
            <a:extLst>
              <a:ext uri="{FF2B5EF4-FFF2-40B4-BE49-F238E27FC236}">
                <a16:creationId xmlns:a16="http://schemas.microsoft.com/office/drawing/2014/main" id="{848409AF-C90B-4119-BAD6-4996AD7B0E6A}"/>
              </a:ext>
            </a:extLst>
          </p:cNvPr>
          <p:cNvSpPr/>
          <p:nvPr/>
        </p:nvSpPr>
        <p:spPr>
          <a:xfrm>
            <a:off x="6975511" y="4886432"/>
            <a:ext cx="409493" cy="389043"/>
          </a:xfrm>
          <a:prstGeom prst="noSmoking">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Plusteken 23">
            <a:extLst>
              <a:ext uri="{FF2B5EF4-FFF2-40B4-BE49-F238E27FC236}">
                <a16:creationId xmlns:a16="http://schemas.microsoft.com/office/drawing/2014/main" id="{07D1516A-96FB-4491-9194-24F0C3F1185B}"/>
              </a:ext>
            </a:extLst>
          </p:cNvPr>
          <p:cNvSpPr/>
          <p:nvPr/>
        </p:nvSpPr>
        <p:spPr>
          <a:xfrm>
            <a:off x="1196299" y="4882756"/>
            <a:ext cx="631358" cy="530475"/>
          </a:xfrm>
          <a:prstGeom prst="mathPlus">
            <a:avLst/>
          </a:prstGeom>
          <a:solidFill>
            <a:srgbClr val="CCFF66"/>
          </a:soli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92D050"/>
              </a:solidFill>
            </a:endParaRPr>
          </a:p>
        </p:txBody>
      </p:sp>
    </p:spTree>
    <p:extLst>
      <p:ext uri="{BB962C8B-B14F-4D97-AF65-F5344CB8AC3E}">
        <p14:creationId xmlns:p14="http://schemas.microsoft.com/office/powerpoint/2010/main" val="216341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131AB6A-13E3-4BB7-B2B5-2E0818955D11}"/>
              </a:ext>
            </a:extLst>
          </p:cNvPr>
          <p:cNvSpPr>
            <a:spLocks noGrp="1"/>
          </p:cNvSpPr>
          <p:nvPr>
            <p:ph idx="1"/>
          </p:nvPr>
        </p:nvSpPr>
        <p:spPr>
          <a:xfrm>
            <a:off x="690776" y="987478"/>
            <a:ext cx="10801350" cy="4572000"/>
          </a:xfrm>
        </p:spPr>
        <p:txBody>
          <a:bodyPr/>
          <a:lstStyle/>
          <a:p>
            <a:pPr marL="0" indent="0">
              <a:buNone/>
            </a:pPr>
            <a:r>
              <a:rPr lang="nl-NL" b="1" dirty="0"/>
              <a:t>MRE kan pilotregio voor NB zijn met 5 kleine gemeenten (&lt;25.000 inwoners); Start vanaf Juni/Juli</a:t>
            </a:r>
          </a:p>
          <a:p>
            <a:pPr marL="0" indent="0">
              <a:buNone/>
            </a:pPr>
            <a:r>
              <a:rPr lang="nl-NL" b="1" dirty="0"/>
              <a:t>Uitwerking projecten door kundig adviesbedrijf / geen kosten en minimale eigen capaciteit</a:t>
            </a:r>
          </a:p>
          <a:p>
            <a:pPr marL="0" indent="0">
              <a:buNone/>
            </a:pPr>
            <a:endParaRPr lang="nl-NL" dirty="0"/>
          </a:p>
          <a:p>
            <a:pPr marL="0" indent="0">
              <a:buNone/>
            </a:pPr>
            <a:r>
              <a:rPr lang="nl-NL" b="1" dirty="0"/>
              <a:t>5 gemeenten - 30 gebouwen verdeeld over :</a:t>
            </a:r>
          </a:p>
          <a:p>
            <a:pPr lvl="0"/>
            <a:r>
              <a:rPr lang="nl-NL" dirty="0"/>
              <a:t>Gemeentelijke gebouwen </a:t>
            </a:r>
          </a:p>
          <a:p>
            <a:pPr lvl="0"/>
            <a:r>
              <a:rPr lang="nl-NL" dirty="0"/>
              <a:t>Scholen (primair en voortgezet onderwijs)</a:t>
            </a:r>
          </a:p>
          <a:p>
            <a:pPr lvl="0"/>
            <a:r>
              <a:rPr lang="nl-NL" dirty="0"/>
              <a:t>Zorginstellingen </a:t>
            </a:r>
          </a:p>
          <a:p>
            <a:pPr lvl="0"/>
            <a:r>
              <a:rPr lang="nl-NL" dirty="0"/>
              <a:t>Sport  </a:t>
            </a:r>
          </a:p>
          <a:p>
            <a:pPr lvl="0"/>
            <a:r>
              <a:rPr lang="nl-NL" dirty="0"/>
              <a:t>Cultuur </a:t>
            </a:r>
          </a:p>
          <a:p>
            <a:pPr lvl="0"/>
            <a:r>
              <a:rPr lang="nl-NL" dirty="0"/>
              <a:t>Buurthuizen &amp; </a:t>
            </a:r>
            <a:r>
              <a:rPr lang="nl-NL" dirty="0" err="1"/>
              <a:t>MFA’s</a:t>
            </a:r>
            <a:endParaRPr lang="nl-NL" dirty="0"/>
          </a:p>
          <a:p>
            <a:pPr lvl="0"/>
            <a:endParaRPr lang="nl-NL" dirty="0"/>
          </a:p>
          <a:p>
            <a:pPr marL="0" indent="0">
              <a:buNone/>
            </a:pPr>
            <a:r>
              <a:rPr lang="nl-NL" b="1" dirty="0"/>
              <a:t>Resultaat: </a:t>
            </a:r>
            <a:r>
              <a:rPr lang="nl-NL" dirty="0"/>
              <a:t>uitgewerkte businesscase met een afwegingskader voor maatregelen en kosten</a:t>
            </a:r>
          </a:p>
          <a:p>
            <a:pPr marL="0" indent="0">
              <a:buNone/>
            </a:pPr>
            <a:r>
              <a:rPr lang="nl-NL" dirty="0"/>
              <a:t>Grotere gemeenten kunnen meeliften.</a:t>
            </a:r>
          </a:p>
          <a:p>
            <a:pPr marL="0" indent="0" algn="ctr">
              <a:lnSpc>
                <a:spcPct val="150000"/>
              </a:lnSpc>
              <a:buNone/>
            </a:pPr>
            <a:r>
              <a:rPr lang="nl-NL" sz="2400" b="1" dirty="0"/>
              <a:t>Zorg dat 5 MRE-gemeenten mee doen en panden op de lijst zetten.</a:t>
            </a:r>
          </a:p>
          <a:p>
            <a:pPr marL="0" indent="0" algn="ctr">
              <a:lnSpc>
                <a:spcPct val="100000"/>
              </a:lnSpc>
              <a:spcBef>
                <a:spcPts val="0"/>
              </a:spcBef>
              <a:buNone/>
            </a:pPr>
            <a:r>
              <a:rPr lang="nl-NL" sz="2400" b="1" dirty="0"/>
              <a:t> Zo kunnen we van dit aanbod te kunnen profiteren</a:t>
            </a:r>
            <a:r>
              <a:rPr lang="nl-NL" b="1" dirty="0"/>
              <a:t>!</a:t>
            </a:r>
          </a:p>
          <a:p>
            <a:pPr marL="0" indent="0">
              <a:buNone/>
            </a:pPr>
            <a:endParaRPr lang="nl-NL" dirty="0"/>
          </a:p>
        </p:txBody>
      </p:sp>
      <p:sp>
        <p:nvSpPr>
          <p:cNvPr id="5" name="Titel 4">
            <a:extLst>
              <a:ext uri="{FF2B5EF4-FFF2-40B4-BE49-F238E27FC236}">
                <a16:creationId xmlns:a16="http://schemas.microsoft.com/office/drawing/2014/main" id="{FA9C22F4-9DD0-47CD-B719-880C40851D64}"/>
              </a:ext>
            </a:extLst>
          </p:cNvPr>
          <p:cNvSpPr>
            <a:spLocks noGrp="1"/>
          </p:cNvSpPr>
          <p:nvPr>
            <p:ph type="title"/>
          </p:nvPr>
        </p:nvSpPr>
        <p:spPr>
          <a:xfrm>
            <a:off x="2349910" y="296864"/>
            <a:ext cx="7492180" cy="468312"/>
          </a:xfrm>
        </p:spPr>
        <p:txBody>
          <a:bodyPr/>
          <a:lstStyle/>
          <a:p>
            <a:r>
              <a:rPr lang="nl-NL" dirty="0"/>
              <a:t>Gratis Vastgoed-advies via pilot van provincie </a:t>
            </a:r>
          </a:p>
        </p:txBody>
      </p:sp>
    </p:spTree>
    <p:extLst>
      <p:ext uri="{BB962C8B-B14F-4D97-AF65-F5344CB8AC3E}">
        <p14:creationId xmlns:p14="http://schemas.microsoft.com/office/powerpoint/2010/main" val="179093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DD4497-DFD7-48F2-9A55-4493BFDB7A66}"/>
              </a:ext>
            </a:extLst>
          </p:cNvPr>
          <p:cNvPicPr>
            <a:picLocks noChangeAspect="1"/>
          </p:cNvPicPr>
          <p:nvPr/>
        </p:nvPicPr>
        <p:blipFill rotWithShape="1">
          <a:blip r:embed="rId2"/>
          <a:srcRect t="10690" b="10690"/>
          <a:stretch/>
        </p:blipFill>
        <p:spPr>
          <a:xfrm>
            <a:off x="0" y="1"/>
            <a:ext cx="12192000" cy="6390289"/>
          </a:xfrm>
          <a:prstGeom prst="rect">
            <a:avLst/>
          </a:prstGeom>
        </p:spPr>
      </p:pic>
      <p:sp>
        <p:nvSpPr>
          <p:cNvPr id="10" name="Titel 1">
            <a:extLst>
              <a:ext uri="{FF2B5EF4-FFF2-40B4-BE49-F238E27FC236}">
                <a16:creationId xmlns:a16="http://schemas.microsoft.com/office/drawing/2014/main" id="{78C9E1D1-7877-4C31-8ED0-D43CD51009CC}"/>
              </a:ext>
            </a:extLst>
          </p:cNvPr>
          <p:cNvSpPr>
            <a:spLocks noGrp="1"/>
          </p:cNvSpPr>
          <p:nvPr>
            <p:ph type="title"/>
          </p:nvPr>
        </p:nvSpPr>
        <p:spPr>
          <a:xfrm>
            <a:off x="3207224" y="1497092"/>
            <a:ext cx="5768454" cy="468312"/>
          </a:xfrm>
        </p:spPr>
        <p:txBody>
          <a:bodyPr/>
          <a:lstStyle/>
          <a:p>
            <a:pPr algn="r" defTabSz="360000"/>
            <a:r>
              <a:rPr lang="nl-NL" dirty="0"/>
              <a:t>Wonen								</a:t>
            </a:r>
          </a:p>
        </p:txBody>
      </p:sp>
      <p:sp>
        <p:nvSpPr>
          <p:cNvPr id="4" name="Titel 1">
            <a:extLst>
              <a:ext uri="{FF2B5EF4-FFF2-40B4-BE49-F238E27FC236}">
                <a16:creationId xmlns:a16="http://schemas.microsoft.com/office/drawing/2014/main" id="{CE31D0B7-513E-4994-86F5-47B1AF7B9A9C}"/>
              </a:ext>
            </a:extLst>
          </p:cNvPr>
          <p:cNvSpPr txBox="1">
            <a:spLocks/>
          </p:cNvSpPr>
          <p:nvPr/>
        </p:nvSpPr>
        <p:spPr>
          <a:xfrm>
            <a:off x="3375102" y="1393014"/>
            <a:ext cx="1708180" cy="468312"/>
          </a:xfrm>
          <a:prstGeom prst="rect">
            <a:avLst/>
          </a:prstGeom>
          <a:noFill/>
          <a:ln>
            <a:noFill/>
          </a:ln>
        </p:spPr>
        <p:txBody>
          <a:bodyPr vert="horz" lIns="0" tIns="28800" rIns="0" bIns="0" rtlCol="0" anchor="ctr">
            <a:noAutofit/>
          </a:bodyPr>
          <a:lstStyle>
            <a:lvl1pPr algn="ctr"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nl-NL" sz="12000" dirty="0">
                <a:solidFill>
                  <a:schemeClr val="bg1"/>
                </a:solidFill>
              </a:rPr>
              <a:t>3.</a:t>
            </a:r>
          </a:p>
        </p:txBody>
      </p:sp>
      <p:sp>
        <p:nvSpPr>
          <p:cNvPr id="6" name="Tekstvak 5">
            <a:extLst>
              <a:ext uri="{FF2B5EF4-FFF2-40B4-BE49-F238E27FC236}">
                <a16:creationId xmlns:a16="http://schemas.microsoft.com/office/drawing/2014/main" id="{123439BB-98C2-4FBC-AC76-EBEF65CCD903}"/>
              </a:ext>
            </a:extLst>
          </p:cNvPr>
          <p:cNvSpPr txBox="1"/>
          <p:nvPr/>
        </p:nvSpPr>
        <p:spPr>
          <a:xfrm>
            <a:off x="5925220" y="5923975"/>
            <a:ext cx="6100916" cy="276999"/>
          </a:xfrm>
          <a:prstGeom prst="rect">
            <a:avLst/>
          </a:prstGeom>
          <a:noFill/>
        </p:spPr>
        <p:txBody>
          <a:bodyPr wrap="square">
            <a:spAutoFit/>
          </a:bodyPr>
          <a:lstStyle/>
          <a:p>
            <a:pPr algn="r"/>
            <a:r>
              <a:rPr lang="de-DE" sz="1200" b="0" i="0" dirty="0">
                <a:solidFill>
                  <a:schemeClr val="bg1"/>
                </a:solidFill>
                <a:effectLst/>
                <a:latin typeface="Open Sans"/>
              </a:rPr>
              <a:t>'t Ven, Eindhoven 2019. </a:t>
            </a:r>
            <a:r>
              <a:rPr lang="de-DE" sz="1200" b="0" i="0" dirty="0" err="1">
                <a:solidFill>
                  <a:schemeClr val="bg1"/>
                </a:solidFill>
                <a:effectLst/>
                <a:latin typeface="Open Sans"/>
              </a:rPr>
              <a:t>Fotograaf</a:t>
            </a:r>
            <a:r>
              <a:rPr lang="de-DE" sz="1200" b="0" i="0" dirty="0">
                <a:solidFill>
                  <a:schemeClr val="bg1"/>
                </a:solidFill>
                <a:effectLst/>
                <a:latin typeface="Open Sans"/>
              </a:rPr>
              <a:t>: Kick Smeets</a:t>
            </a:r>
            <a:endParaRPr lang="nl-NL" sz="1200" dirty="0">
              <a:solidFill>
                <a:schemeClr val="bg1"/>
              </a:solidFill>
            </a:endParaRPr>
          </a:p>
        </p:txBody>
      </p:sp>
    </p:spTree>
    <p:extLst>
      <p:ext uri="{BB962C8B-B14F-4D97-AF65-F5344CB8AC3E}">
        <p14:creationId xmlns:p14="http://schemas.microsoft.com/office/powerpoint/2010/main" val="90269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E76771C-9267-43B2-B617-530F9D463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847" y="977478"/>
            <a:ext cx="2362925" cy="1670680"/>
          </a:xfrm>
          <a:prstGeom prst="rect">
            <a:avLst/>
          </a:prstGeom>
          <a:ln>
            <a:solidFill>
              <a:schemeClr val="accent1"/>
            </a:solidFill>
          </a:ln>
        </p:spPr>
      </p:pic>
      <p:pic>
        <p:nvPicPr>
          <p:cNvPr id="9" name="Afbeelding 8">
            <a:extLst>
              <a:ext uri="{FF2B5EF4-FFF2-40B4-BE49-F238E27FC236}">
                <a16:creationId xmlns:a16="http://schemas.microsoft.com/office/drawing/2014/main" id="{63E251B9-E033-4326-A7D2-0EF0A6E79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138" y="4738438"/>
            <a:ext cx="2092868" cy="1479740"/>
          </a:xfrm>
          <a:prstGeom prst="rect">
            <a:avLst/>
          </a:prstGeom>
          <a:ln>
            <a:solidFill>
              <a:schemeClr val="accent1"/>
            </a:solidFill>
          </a:ln>
        </p:spPr>
      </p:pic>
      <p:pic>
        <p:nvPicPr>
          <p:cNvPr id="7" name="Afbeelding 6">
            <a:extLst>
              <a:ext uri="{FF2B5EF4-FFF2-40B4-BE49-F238E27FC236}">
                <a16:creationId xmlns:a16="http://schemas.microsoft.com/office/drawing/2014/main" id="{120026A9-61B6-48F9-BE60-98CBD399F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1637" y="2449706"/>
            <a:ext cx="3733266" cy="2558193"/>
          </a:xfrm>
          <a:prstGeom prst="rect">
            <a:avLst/>
          </a:prstGeom>
          <a:ln>
            <a:solidFill>
              <a:schemeClr val="accent1"/>
            </a:solidFill>
          </a:ln>
        </p:spPr>
      </p:pic>
      <p:sp>
        <p:nvSpPr>
          <p:cNvPr id="10" name="Tekstvak 9">
            <a:extLst>
              <a:ext uri="{FF2B5EF4-FFF2-40B4-BE49-F238E27FC236}">
                <a16:creationId xmlns:a16="http://schemas.microsoft.com/office/drawing/2014/main" id="{70D90AFA-847B-45A4-8459-3E56F7B16693}"/>
              </a:ext>
            </a:extLst>
          </p:cNvPr>
          <p:cNvSpPr txBox="1"/>
          <p:nvPr/>
        </p:nvSpPr>
        <p:spPr>
          <a:xfrm>
            <a:off x="3786433" y="1247177"/>
            <a:ext cx="3582650" cy="1077218"/>
          </a:xfrm>
          <a:prstGeom prst="rect">
            <a:avLst/>
          </a:prstGeom>
          <a:noFill/>
        </p:spPr>
        <p:txBody>
          <a:bodyPr wrap="square" rtlCol="0">
            <a:spAutoFit/>
          </a:bodyPr>
          <a:lstStyle/>
          <a:p>
            <a:pPr marL="285750" indent="-285750">
              <a:buFont typeface="Wingdings" panose="05000000000000000000" pitchFamily="2" charset="2"/>
              <a:buChar char="Ø"/>
            </a:pPr>
            <a:r>
              <a:rPr lang="nl-NL" sz="1600" dirty="0"/>
              <a:t>Doelgroep-middelen analyse</a:t>
            </a:r>
          </a:p>
          <a:p>
            <a:pPr marL="285750" indent="-285750">
              <a:buFont typeface="Wingdings" panose="05000000000000000000" pitchFamily="2" charset="2"/>
              <a:buChar char="Ø"/>
            </a:pPr>
            <a:r>
              <a:rPr lang="nl-NL" sz="1600" dirty="0"/>
              <a:t>SWOT analyse middelen</a:t>
            </a:r>
          </a:p>
          <a:p>
            <a:pPr marL="285750" indent="-285750">
              <a:buFont typeface="Wingdings" panose="05000000000000000000" pitchFamily="2" charset="2"/>
              <a:buChar char="Ø"/>
            </a:pPr>
            <a:r>
              <a:rPr lang="nl-NL" sz="1600" dirty="0"/>
              <a:t>Van aanbod naar vraag</a:t>
            </a:r>
          </a:p>
          <a:p>
            <a:pPr marL="285750" indent="-285750">
              <a:buFont typeface="Wingdings" panose="05000000000000000000" pitchFamily="2" charset="2"/>
              <a:buChar char="Ø"/>
            </a:pPr>
            <a:r>
              <a:rPr lang="nl-NL" sz="1600" dirty="0"/>
              <a:t>Input &amp; afstemming Stakeholders</a:t>
            </a:r>
          </a:p>
        </p:txBody>
      </p:sp>
      <p:sp>
        <p:nvSpPr>
          <p:cNvPr id="11" name="Tekstvak 10">
            <a:extLst>
              <a:ext uri="{FF2B5EF4-FFF2-40B4-BE49-F238E27FC236}">
                <a16:creationId xmlns:a16="http://schemas.microsoft.com/office/drawing/2014/main" id="{56ACC064-0594-4405-93F4-B56497A28062}"/>
              </a:ext>
            </a:extLst>
          </p:cNvPr>
          <p:cNvSpPr txBox="1"/>
          <p:nvPr/>
        </p:nvSpPr>
        <p:spPr>
          <a:xfrm>
            <a:off x="6265277" y="3125994"/>
            <a:ext cx="3582650" cy="1077218"/>
          </a:xfrm>
          <a:prstGeom prst="rect">
            <a:avLst/>
          </a:prstGeom>
          <a:noFill/>
        </p:spPr>
        <p:txBody>
          <a:bodyPr wrap="square" rtlCol="0">
            <a:spAutoFit/>
          </a:bodyPr>
          <a:lstStyle/>
          <a:p>
            <a:pPr marL="285750" indent="-285750">
              <a:buFont typeface="Wingdings" panose="05000000000000000000" pitchFamily="2" charset="2"/>
              <a:buChar char="Ø"/>
            </a:pPr>
            <a:r>
              <a:rPr lang="nl-NL" sz="1600" dirty="0"/>
              <a:t>Doelgroep-routes benoemd</a:t>
            </a:r>
          </a:p>
          <a:p>
            <a:pPr marL="285750" indent="-285750">
              <a:buFont typeface="Wingdings" panose="05000000000000000000" pitchFamily="2" charset="2"/>
              <a:buChar char="Ø"/>
            </a:pPr>
            <a:r>
              <a:rPr lang="nl-NL" sz="1600" dirty="0"/>
              <a:t>Koppeling met communicatiestijl</a:t>
            </a:r>
          </a:p>
          <a:p>
            <a:pPr marL="285750" indent="-285750">
              <a:buFont typeface="Wingdings" panose="05000000000000000000" pitchFamily="2" charset="2"/>
              <a:buChar char="Ø"/>
            </a:pPr>
            <a:r>
              <a:rPr lang="nl-NL" sz="1600" dirty="0"/>
              <a:t>Formulering modules o.b.v. input</a:t>
            </a:r>
          </a:p>
          <a:p>
            <a:pPr marL="285750" indent="-285750">
              <a:buFont typeface="Wingdings" panose="05000000000000000000" pitchFamily="2" charset="2"/>
              <a:buChar char="Ø"/>
            </a:pPr>
            <a:r>
              <a:rPr lang="nl-NL" sz="1600" dirty="0"/>
              <a:t>Startnotities modules</a:t>
            </a:r>
          </a:p>
        </p:txBody>
      </p:sp>
      <p:sp>
        <p:nvSpPr>
          <p:cNvPr id="12" name="Tekstvak 11">
            <a:extLst>
              <a:ext uri="{FF2B5EF4-FFF2-40B4-BE49-F238E27FC236}">
                <a16:creationId xmlns:a16="http://schemas.microsoft.com/office/drawing/2014/main" id="{469F3273-167B-41F9-9C56-A55D4C7084C2}"/>
              </a:ext>
            </a:extLst>
          </p:cNvPr>
          <p:cNvSpPr txBox="1"/>
          <p:nvPr/>
        </p:nvSpPr>
        <p:spPr>
          <a:xfrm>
            <a:off x="7051594" y="4833183"/>
            <a:ext cx="4776612" cy="1569660"/>
          </a:xfrm>
          <a:prstGeom prst="rect">
            <a:avLst/>
          </a:prstGeom>
          <a:noFill/>
        </p:spPr>
        <p:txBody>
          <a:bodyPr wrap="square" rtlCol="0">
            <a:spAutoFit/>
          </a:bodyPr>
          <a:lstStyle/>
          <a:p>
            <a:pPr marL="285750" indent="-285750">
              <a:buFont typeface="Wingdings" panose="05000000000000000000" pitchFamily="2" charset="2"/>
              <a:buChar char="Ø"/>
            </a:pPr>
            <a:r>
              <a:rPr lang="nl-NL" sz="1600" dirty="0">
                <a:solidFill>
                  <a:schemeClr val="accent4">
                    <a:lumMod val="25000"/>
                  </a:schemeClr>
                </a:solidFill>
              </a:rPr>
              <a:t>Modules in concept RES 1.0 gepresenteerd</a:t>
            </a:r>
          </a:p>
          <a:p>
            <a:pPr marL="285750" indent="-285750">
              <a:buFont typeface="Wingdings" panose="05000000000000000000" pitchFamily="2" charset="2"/>
              <a:buChar char="Ø"/>
            </a:pPr>
            <a:r>
              <a:rPr lang="nl-NL" sz="1600" dirty="0">
                <a:solidFill>
                  <a:srgbClr val="FF0000"/>
                </a:solidFill>
              </a:rPr>
              <a:t>Modules samen concretiseren (met </a:t>
            </a:r>
            <a:r>
              <a:rPr lang="nl-NL" sz="1600" dirty="0" err="1">
                <a:solidFill>
                  <a:srgbClr val="FF0000"/>
                </a:solidFill>
              </a:rPr>
              <a:t>LEC’s</a:t>
            </a:r>
            <a:r>
              <a:rPr lang="nl-NL" sz="1600" dirty="0">
                <a:solidFill>
                  <a:srgbClr val="FF0000"/>
                </a:solidFill>
              </a:rPr>
              <a:t>, </a:t>
            </a:r>
            <a:r>
              <a:rPr lang="nl-NL" sz="1600" dirty="0" err="1">
                <a:solidFill>
                  <a:srgbClr val="FF0000"/>
                </a:solidFill>
              </a:rPr>
              <a:t>Woco’s</a:t>
            </a:r>
            <a:r>
              <a:rPr lang="nl-NL" sz="1600" dirty="0">
                <a:solidFill>
                  <a:srgbClr val="FF0000"/>
                </a:solidFill>
              </a:rPr>
              <a:t> en ambtenaren)</a:t>
            </a:r>
          </a:p>
          <a:p>
            <a:pPr marL="285750" indent="-285750">
              <a:buFont typeface="Wingdings" panose="05000000000000000000" pitchFamily="2" charset="2"/>
              <a:buChar char="Ø"/>
            </a:pPr>
            <a:r>
              <a:rPr lang="nl-NL" sz="1600" dirty="0">
                <a:solidFill>
                  <a:srgbClr val="FF0000"/>
                </a:solidFill>
              </a:rPr>
              <a:t>Nogmaals toetsen concept-modules en finaliseren</a:t>
            </a:r>
          </a:p>
          <a:p>
            <a:pPr marL="285750" indent="-285750">
              <a:buFont typeface="Wingdings" panose="05000000000000000000" pitchFamily="2" charset="2"/>
              <a:buChar char="Ø"/>
            </a:pPr>
            <a:r>
              <a:rPr lang="nl-NL" sz="1600" dirty="0">
                <a:solidFill>
                  <a:srgbClr val="FF0000"/>
                </a:solidFill>
              </a:rPr>
              <a:t>Effectief, Efficiënt, Kennis delen</a:t>
            </a:r>
          </a:p>
          <a:p>
            <a:pPr marL="285750" indent="-285750">
              <a:buFont typeface="Wingdings" panose="05000000000000000000" pitchFamily="2" charset="2"/>
              <a:buChar char="Ø"/>
            </a:pPr>
            <a:r>
              <a:rPr lang="nl-NL" sz="1600" dirty="0" err="1">
                <a:solidFill>
                  <a:srgbClr val="FF0000"/>
                </a:solidFill>
              </a:rPr>
              <a:t>Coalition</a:t>
            </a:r>
            <a:r>
              <a:rPr lang="nl-NL" sz="1600" dirty="0">
                <a:solidFill>
                  <a:srgbClr val="FF0000"/>
                </a:solidFill>
              </a:rPr>
              <a:t>-of-</a:t>
            </a:r>
            <a:r>
              <a:rPr lang="nl-NL" sz="1600" dirty="0" err="1">
                <a:solidFill>
                  <a:srgbClr val="FF0000"/>
                </a:solidFill>
              </a:rPr>
              <a:t>the</a:t>
            </a:r>
            <a:r>
              <a:rPr lang="nl-NL" sz="1600" dirty="0">
                <a:solidFill>
                  <a:srgbClr val="FF0000"/>
                </a:solidFill>
              </a:rPr>
              <a:t>-</a:t>
            </a:r>
            <a:r>
              <a:rPr lang="nl-NL" sz="1600" dirty="0" err="1">
                <a:solidFill>
                  <a:srgbClr val="FF0000"/>
                </a:solidFill>
              </a:rPr>
              <a:t>Willing</a:t>
            </a:r>
            <a:endParaRPr lang="nl-NL" sz="1600" dirty="0">
              <a:solidFill>
                <a:srgbClr val="FF0000"/>
              </a:solidFill>
            </a:endParaRPr>
          </a:p>
        </p:txBody>
      </p:sp>
      <p:sp>
        <p:nvSpPr>
          <p:cNvPr id="14" name="Tekstvak 13">
            <a:extLst>
              <a:ext uri="{FF2B5EF4-FFF2-40B4-BE49-F238E27FC236}">
                <a16:creationId xmlns:a16="http://schemas.microsoft.com/office/drawing/2014/main" id="{F5F03228-6EE4-422D-B696-7752CE27DD37}"/>
              </a:ext>
            </a:extLst>
          </p:cNvPr>
          <p:cNvSpPr txBox="1"/>
          <p:nvPr/>
        </p:nvSpPr>
        <p:spPr>
          <a:xfrm>
            <a:off x="4090640" y="937203"/>
            <a:ext cx="1912279" cy="369332"/>
          </a:xfrm>
          <a:prstGeom prst="rect">
            <a:avLst/>
          </a:prstGeom>
          <a:noFill/>
          <a:ln>
            <a:noFill/>
          </a:ln>
        </p:spPr>
        <p:txBody>
          <a:bodyPr wrap="square" rtlCol="0">
            <a:spAutoFit/>
          </a:bodyPr>
          <a:lstStyle/>
          <a:p>
            <a:r>
              <a:rPr lang="nl-NL" b="1" dirty="0">
                <a:solidFill>
                  <a:schemeClr val="accent1">
                    <a:lumMod val="50000"/>
                  </a:schemeClr>
                </a:solidFill>
              </a:rPr>
              <a:t>Q2 en Q3 2020</a:t>
            </a:r>
          </a:p>
        </p:txBody>
      </p:sp>
      <p:sp>
        <p:nvSpPr>
          <p:cNvPr id="3" name="Tekstvak 2">
            <a:extLst>
              <a:ext uri="{FF2B5EF4-FFF2-40B4-BE49-F238E27FC236}">
                <a16:creationId xmlns:a16="http://schemas.microsoft.com/office/drawing/2014/main" id="{25DC0A6A-FB7B-4FE5-B7BD-AC9E440945A1}"/>
              </a:ext>
            </a:extLst>
          </p:cNvPr>
          <p:cNvSpPr txBox="1"/>
          <p:nvPr/>
        </p:nvSpPr>
        <p:spPr>
          <a:xfrm>
            <a:off x="6265277" y="2738754"/>
            <a:ext cx="2520280" cy="369332"/>
          </a:xfrm>
          <a:prstGeom prst="rect">
            <a:avLst/>
          </a:prstGeom>
          <a:noFill/>
        </p:spPr>
        <p:txBody>
          <a:bodyPr wrap="square" rtlCol="0">
            <a:spAutoFit/>
          </a:bodyPr>
          <a:lstStyle/>
          <a:p>
            <a:r>
              <a:rPr lang="nl-NL" b="1" dirty="0">
                <a:solidFill>
                  <a:schemeClr val="accent1">
                    <a:lumMod val="50000"/>
                  </a:schemeClr>
                </a:solidFill>
              </a:rPr>
              <a:t>Q4 2020 en Q1 2021</a:t>
            </a:r>
          </a:p>
        </p:txBody>
      </p:sp>
      <p:sp>
        <p:nvSpPr>
          <p:cNvPr id="5" name="Tekstvak 4">
            <a:extLst>
              <a:ext uri="{FF2B5EF4-FFF2-40B4-BE49-F238E27FC236}">
                <a16:creationId xmlns:a16="http://schemas.microsoft.com/office/drawing/2014/main" id="{1251840D-C416-4D74-BD06-A2A76DEE9BA9}"/>
              </a:ext>
            </a:extLst>
          </p:cNvPr>
          <p:cNvSpPr txBox="1"/>
          <p:nvPr/>
        </p:nvSpPr>
        <p:spPr>
          <a:xfrm>
            <a:off x="7120498" y="4551019"/>
            <a:ext cx="1872208" cy="374838"/>
          </a:xfrm>
          <a:prstGeom prst="rect">
            <a:avLst/>
          </a:prstGeom>
          <a:noFill/>
        </p:spPr>
        <p:txBody>
          <a:bodyPr wrap="square" rtlCol="0">
            <a:spAutoFit/>
          </a:bodyPr>
          <a:lstStyle/>
          <a:p>
            <a:r>
              <a:rPr lang="nl-NL" b="1" dirty="0">
                <a:solidFill>
                  <a:schemeClr val="accent4">
                    <a:lumMod val="25000"/>
                  </a:schemeClr>
                </a:solidFill>
              </a:rPr>
              <a:t>Q2 en Q3 2021</a:t>
            </a:r>
          </a:p>
        </p:txBody>
      </p:sp>
      <p:sp>
        <p:nvSpPr>
          <p:cNvPr id="18" name="Titel 17">
            <a:extLst>
              <a:ext uri="{FF2B5EF4-FFF2-40B4-BE49-F238E27FC236}">
                <a16:creationId xmlns:a16="http://schemas.microsoft.com/office/drawing/2014/main" id="{0D0605B8-BAD1-41AD-A1F9-7CE6D996FFEC}"/>
              </a:ext>
            </a:extLst>
          </p:cNvPr>
          <p:cNvSpPr>
            <a:spLocks noGrp="1"/>
          </p:cNvSpPr>
          <p:nvPr>
            <p:ph type="title"/>
          </p:nvPr>
        </p:nvSpPr>
        <p:spPr>
          <a:xfrm>
            <a:off x="3211772" y="298600"/>
            <a:ext cx="5768455" cy="468312"/>
          </a:xfrm>
        </p:spPr>
        <p:txBody>
          <a:bodyPr/>
          <a:lstStyle/>
          <a:p>
            <a:r>
              <a:rPr lang="nl-NL" dirty="0"/>
              <a:t>Team Wonen: invullen klantroutes</a:t>
            </a:r>
          </a:p>
        </p:txBody>
      </p:sp>
      <p:sp>
        <p:nvSpPr>
          <p:cNvPr id="6" name="Tekstvak 5">
            <a:extLst>
              <a:ext uri="{FF2B5EF4-FFF2-40B4-BE49-F238E27FC236}">
                <a16:creationId xmlns:a16="http://schemas.microsoft.com/office/drawing/2014/main" id="{748642E8-A84E-4165-A632-955989FCF5D3}"/>
              </a:ext>
            </a:extLst>
          </p:cNvPr>
          <p:cNvSpPr txBox="1"/>
          <p:nvPr/>
        </p:nvSpPr>
        <p:spPr>
          <a:xfrm>
            <a:off x="2936350" y="2720224"/>
            <a:ext cx="1903839" cy="276999"/>
          </a:xfrm>
          <a:prstGeom prst="rect">
            <a:avLst/>
          </a:prstGeom>
          <a:solidFill>
            <a:schemeClr val="bg1"/>
          </a:solidFill>
          <a:ln>
            <a:solidFill>
              <a:srgbClr val="FF0000"/>
            </a:solidFill>
          </a:ln>
        </p:spPr>
        <p:txBody>
          <a:bodyPr wrap="square" lIns="0" tIns="0" rIns="0" bIns="0" rtlCol="0">
            <a:spAutoFit/>
          </a:bodyPr>
          <a:lstStyle/>
          <a:p>
            <a:pPr algn="ctr"/>
            <a:r>
              <a:rPr lang="nl-NL" b="1" dirty="0"/>
              <a:t>8</a:t>
            </a:r>
            <a:r>
              <a:rPr lang="nl-NL" dirty="0"/>
              <a:t> </a:t>
            </a:r>
            <a:r>
              <a:rPr lang="nl-NL" b="1" dirty="0">
                <a:solidFill>
                  <a:schemeClr val="accent4">
                    <a:lumMod val="25000"/>
                  </a:schemeClr>
                </a:solidFill>
              </a:rPr>
              <a:t>klant-routes</a:t>
            </a:r>
          </a:p>
        </p:txBody>
      </p:sp>
    </p:spTree>
    <p:extLst>
      <p:ext uri="{BB962C8B-B14F-4D97-AF65-F5344CB8AC3E}">
        <p14:creationId xmlns:p14="http://schemas.microsoft.com/office/powerpoint/2010/main" val="822019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3465A08-A33E-4049-BFB4-79BA9DEA3E69}"/>
              </a:ext>
            </a:extLst>
          </p:cNvPr>
          <p:cNvPicPr>
            <a:picLocks noChangeAspect="1"/>
          </p:cNvPicPr>
          <p:nvPr/>
        </p:nvPicPr>
        <p:blipFill>
          <a:blip r:embed="rId3"/>
          <a:srcRect/>
          <a:stretch/>
        </p:blipFill>
        <p:spPr>
          <a:xfrm>
            <a:off x="852491" y="1330660"/>
            <a:ext cx="3980048" cy="4542963"/>
          </a:xfrm>
          <a:prstGeom prst="rect">
            <a:avLst/>
          </a:prstGeom>
          <a:noFill/>
        </p:spPr>
      </p:pic>
      <p:sp>
        <p:nvSpPr>
          <p:cNvPr id="2" name="Titel 1">
            <a:extLst>
              <a:ext uri="{FF2B5EF4-FFF2-40B4-BE49-F238E27FC236}">
                <a16:creationId xmlns:a16="http://schemas.microsoft.com/office/drawing/2014/main" id="{A40B69A1-27AF-AF4B-BDE6-38C97D3A2568}"/>
              </a:ext>
            </a:extLst>
          </p:cNvPr>
          <p:cNvSpPr>
            <a:spLocks noGrp="1"/>
          </p:cNvSpPr>
          <p:nvPr>
            <p:ph type="title"/>
          </p:nvPr>
        </p:nvSpPr>
        <p:spPr>
          <a:xfrm>
            <a:off x="3207224" y="296864"/>
            <a:ext cx="5768454" cy="468312"/>
          </a:xfrm>
        </p:spPr>
        <p:txBody>
          <a:bodyPr anchor="ctr">
            <a:normAutofit/>
          </a:bodyPr>
          <a:lstStyle/>
          <a:p>
            <a:r>
              <a:rPr lang="nl-NL" dirty="0"/>
              <a:t>Basisinfra en modules</a:t>
            </a:r>
          </a:p>
        </p:txBody>
      </p:sp>
      <p:sp>
        <p:nvSpPr>
          <p:cNvPr id="3" name="Rechthoek 2">
            <a:extLst>
              <a:ext uri="{FF2B5EF4-FFF2-40B4-BE49-F238E27FC236}">
                <a16:creationId xmlns:a16="http://schemas.microsoft.com/office/drawing/2014/main" id="{6EC7CE3C-54FB-4847-BDC9-F15DEB2C7879}"/>
              </a:ext>
            </a:extLst>
          </p:cNvPr>
          <p:cNvSpPr/>
          <p:nvPr/>
        </p:nvSpPr>
        <p:spPr>
          <a:xfrm>
            <a:off x="6464620" y="1783080"/>
            <a:ext cx="5120828" cy="265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1">
            <a:extLst>
              <a:ext uri="{FF2B5EF4-FFF2-40B4-BE49-F238E27FC236}">
                <a16:creationId xmlns:a16="http://schemas.microsoft.com/office/drawing/2014/main" id="{F7B627FE-7431-4118-842D-9072143C3447}"/>
              </a:ext>
            </a:extLst>
          </p:cNvPr>
          <p:cNvSpPr>
            <a:spLocks noGrp="1"/>
          </p:cNvSpPr>
          <p:nvPr>
            <p:ph idx="1"/>
          </p:nvPr>
        </p:nvSpPr>
        <p:spPr>
          <a:xfrm>
            <a:off x="6464620" y="953627"/>
            <a:ext cx="5324257" cy="4919996"/>
          </a:xfrm>
        </p:spPr>
        <p:txBody>
          <a:bodyPr/>
          <a:lstStyle/>
          <a:p>
            <a:endParaRPr lang="en-US" dirty="0"/>
          </a:p>
          <a:p>
            <a:r>
              <a:rPr lang="nl-NL" sz="1800" dirty="0"/>
              <a:t> </a:t>
            </a:r>
            <a:r>
              <a:rPr lang="nl-NL" sz="1600" dirty="0"/>
              <a:t>modules geselecteerd o.b.v. 8 klantroutes én de ervaringen van de 21 gemeenten. Doorlopende uitvraag bij gemeenten hun ervaringen / best-</a:t>
            </a:r>
            <a:r>
              <a:rPr lang="nl-NL" sz="1600" dirty="0" err="1"/>
              <a:t>practises</a:t>
            </a:r>
            <a:r>
              <a:rPr lang="nl-NL" sz="1600" dirty="0"/>
              <a:t> te delen.</a:t>
            </a:r>
          </a:p>
          <a:p>
            <a:endParaRPr lang="nl-NL" sz="1600" dirty="0"/>
          </a:p>
          <a:p>
            <a:r>
              <a:rPr lang="nl-NL" sz="1600" dirty="0"/>
              <a:t> middels E-loket </a:t>
            </a:r>
            <a:r>
              <a:rPr lang="nl-NL" sz="1600" dirty="0" err="1"/>
              <a:t>webinar</a:t>
            </a:r>
            <a:r>
              <a:rPr lang="nl-NL" sz="1600" dirty="0"/>
              <a:t> interne &amp; externe kennis gedeeld. Gemeenten zonder loket overleggen over mogelijke opties.</a:t>
            </a:r>
          </a:p>
          <a:p>
            <a:pPr marL="0" indent="0">
              <a:buNone/>
            </a:pPr>
            <a:endParaRPr lang="nl-NL" sz="1600" dirty="0"/>
          </a:p>
          <a:p>
            <a:pPr marL="285750" indent="-285750"/>
            <a:r>
              <a:rPr lang="nl-NL" sz="1600" dirty="0"/>
              <a:t>Hoofdrol E-coaches breed gedragen; invulling bezetting en opleiding gedeeld</a:t>
            </a:r>
          </a:p>
          <a:p>
            <a:pPr marL="285750" indent="-285750"/>
            <a:endParaRPr lang="nl-NL" sz="1600" dirty="0"/>
          </a:p>
          <a:p>
            <a:pPr marL="285750" indent="-285750"/>
            <a:r>
              <a:rPr lang="nl-NL" sz="1600" dirty="0"/>
              <a:t>“</a:t>
            </a:r>
            <a:r>
              <a:rPr lang="nl-NL" sz="1600" dirty="0" err="1"/>
              <a:t>ontzorgingsmodule</a:t>
            </a:r>
            <a:r>
              <a:rPr lang="nl-NL" sz="1600" dirty="0"/>
              <a:t>” DGZ krijgt update &amp; upgrade</a:t>
            </a:r>
          </a:p>
          <a:p>
            <a:pPr marL="285750" indent="-285750"/>
            <a:endParaRPr lang="nl-NL" sz="1600" dirty="0"/>
          </a:p>
          <a:p>
            <a:pPr marL="285750" indent="-285750"/>
            <a:r>
              <a:rPr lang="nl-NL" sz="1600" dirty="0"/>
              <a:t>Strategische Communicatieplan wordt getest: breed inzetbaar en per doelgroep aan te passen</a:t>
            </a:r>
          </a:p>
          <a:p>
            <a:endParaRPr lang="nl-NL" sz="1400" dirty="0"/>
          </a:p>
          <a:p>
            <a:r>
              <a:rPr lang="nl-NL" sz="1600" dirty="0"/>
              <a:t> Samenwerken en delen RRE/RREW-activiteiten serieuze optie</a:t>
            </a:r>
          </a:p>
          <a:p>
            <a:endParaRPr lang="nl-NL" sz="1600" dirty="0"/>
          </a:p>
          <a:p>
            <a:r>
              <a:rPr lang="nl-NL" sz="1600" b="1" dirty="0"/>
              <a:t>Behoefte aan input &amp; toetsing van  gemeente en stakeholders</a:t>
            </a:r>
          </a:p>
        </p:txBody>
      </p:sp>
    </p:spTree>
    <p:extLst>
      <p:ext uri="{BB962C8B-B14F-4D97-AF65-F5344CB8AC3E}">
        <p14:creationId xmlns:p14="http://schemas.microsoft.com/office/powerpoint/2010/main" val="405294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80333-4E0C-4D87-B554-CB36AED048AF}"/>
              </a:ext>
            </a:extLst>
          </p:cNvPr>
          <p:cNvSpPr>
            <a:spLocks noGrp="1"/>
          </p:cNvSpPr>
          <p:nvPr>
            <p:ph type="title"/>
          </p:nvPr>
        </p:nvSpPr>
        <p:spPr>
          <a:xfrm>
            <a:off x="2387600" y="296864"/>
            <a:ext cx="7404100" cy="566736"/>
          </a:xfrm>
        </p:spPr>
        <p:txBody>
          <a:bodyPr/>
          <a:lstStyle/>
          <a:p>
            <a:r>
              <a:rPr lang="nl-NL" dirty="0"/>
              <a:t>Agenda WG-Besparing voor </a:t>
            </a:r>
            <a:r>
              <a:rPr lang="nl-NL" dirty="0" err="1"/>
              <a:t>PoHo</a:t>
            </a:r>
            <a:r>
              <a:rPr lang="nl-NL" dirty="0"/>
              <a:t> 28 april</a:t>
            </a:r>
          </a:p>
        </p:txBody>
      </p:sp>
      <p:sp>
        <p:nvSpPr>
          <p:cNvPr id="3" name="Tijdelijke aanduiding voor inhoud 2">
            <a:extLst>
              <a:ext uri="{FF2B5EF4-FFF2-40B4-BE49-F238E27FC236}">
                <a16:creationId xmlns:a16="http://schemas.microsoft.com/office/drawing/2014/main" id="{AB42664A-A8FF-49D3-B2AF-539DDD3E1F04}"/>
              </a:ext>
            </a:extLst>
          </p:cNvPr>
          <p:cNvSpPr>
            <a:spLocks noGrp="1"/>
          </p:cNvSpPr>
          <p:nvPr>
            <p:ph idx="1"/>
          </p:nvPr>
        </p:nvSpPr>
        <p:spPr>
          <a:xfrm>
            <a:off x="1085850" y="1723326"/>
            <a:ext cx="9791700" cy="3411347"/>
          </a:xfrm>
        </p:spPr>
        <p:txBody>
          <a:bodyPr/>
          <a:lstStyle/>
          <a:p>
            <a:pPr>
              <a:buFont typeface="Arial" panose="020B0604020202020204" pitchFamily="34" charset="0"/>
              <a:buChar char="•"/>
            </a:pPr>
            <a:r>
              <a:rPr lang="nl-NL" sz="2800" dirty="0"/>
              <a:t>Tijdslijn 2021 RES 1.0 &amp; afstemming Besparingsplannen</a:t>
            </a:r>
          </a:p>
          <a:p>
            <a:pPr>
              <a:buFont typeface="Arial" panose="020B0604020202020204" pitchFamily="34" charset="0"/>
              <a:buChar char="•"/>
            </a:pPr>
            <a:endParaRPr lang="nl-NL" sz="2800" dirty="0"/>
          </a:p>
          <a:p>
            <a:pPr>
              <a:buFont typeface="Arial" panose="020B0604020202020204" pitchFamily="34" charset="0"/>
              <a:buChar char="•"/>
            </a:pPr>
            <a:r>
              <a:rPr lang="nl-NL" sz="2800" dirty="0"/>
              <a:t>Update team Bedrijven incl. input gemeenten </a:t>
            </a:r>
            <a:r>
              <a:rPr lang="nl-NL" sz="2800" dirty="0" err="1"/>
              <a:t>webinar</a:t>
            </a:r>
            <a:r>
              <a:rPr lang="nl-NL" sz="2800" dirty="0"/>
              <a:t> 20 april</a:t>
            </a:r>
          </a:p>
          <a:p>
            <a:pPr>
              <a:buFont typeface="Arial" panose="020B0604020202020204" pitchFamily="34" charset="0"/>
              <a:buChar char="•"/>
            </a:pPr>
            <a:endParaRPr lang="nl-NL" sz="2800" dirty="0"/>
          </a:p>
          <a:p>
            <a:pPr>
              <a:buFont typeface="Arial" panose="020B0604020202020204" pitchFamily="34" charset="0"/>
              <a:buChar char="•"/>
            </a:pPr>
            <a:r>
              <a:rPr lang="nl-NL" sz="2800" dirty="0"/>
              <a:t>Update team Vastgoed &amp; input vastgoed ambtenaren in clusters</a:t>
            </a:r>
          </a:p>
          <a:p>
            <a:pPr>
              <a:buFont typeface="Arial" panose="020B0604020202020204" pitchFamily="34" charset="0"/>
              <a:buChar char="•"/>
            </a:pPr>
            <a:endParaRPr lang="nl-NL" sz="2800" dirty="0"/>
          </a:p>
          <a:p>
            <a:pPr>
              <a:buFont typeface="Arial" panose="020B0604020202020204" pitchFamily="34" charset="0"/>
              <a:buChar char="•"/>
            </a:pPr>
            <a:r>
              <a:rPr lang="nl-NL" sz="2800" dirty="0"/>
              <a:t>Update team Wonen incl. input gemeenten </a:t>
            </a:r>
            <a:r>
              <a:rPr lang="nl-NL" sz="2800" dirty="0" err="1"/>
              <a:t>webinar</a:t>
            </a:r>
            <a:r>
              <a:rPr lang="nl-NL" sz="2800" dirty="0"/>
              <a:t> 20 april</a:t>
            </a:r>
          </a:p>
          <a:p>
            <a:pPr>
              <a:buFont typeface="Arial" panose="020B0604020202020204" pitchFamily="34" charset="0"/>
              <a:buChar char="•"/>
            </a:pPr>
            <a:endParaRPr lang="nl-NL" sz="2800" dirty="0"/>
          </a:p>
        </p:txBody>
      </p:sp>
    </p:spTree>
    <p:extLst>
      <p:ext uri="{BB962C8B-B14F-4D97-AF65-F5344CB8AC3E}">
        <p14:creationId xmlns:p14="http://schemas.microsoft.com/office/powerpoint/2010/main" val="110961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0975" y="296864"/>
            <a:ext cx="7600950" cy="461602"/>
          </a:xfrm>
        </p:spPr>
        <p:txBody>
          <a:bodyPr>
            <a:normAutofit fontScale="90000"/>
          </a:bodyPr>
          <a:lstStyle/>
          <a:p>
            <a:r>
              <a:rPr lang="nl-NL" sz="3200" dirty="0">
                <a:solidFill>
                  <a:schemeClr val="tx1"/>
                </a:solidFill>
              </a:rPr>
              <a:t>De voorkeuren tijdens 21 april </a:t>
            </a:r>
            <a:r>
              <a:rPr lang="nl-NL" sz="3200" dirty="0" err="1">
                <a:solidFill>
                  <a:schemeClr val="tx1"/>
                </a:solidFill>
              </a:rPr>
              <a:t>webinar</a:t>
            </a:r>
            <a:r>
              <a:rPr lang="nl-NL" sz="3200" dirty="0">
                <a:solidFill>
                  <a:schemeClr val="tx1"/>
                </a:solidFill>
              </a:rPr>
              <a:t> getoetst</a:t>
            </a:r>
          </a:p>
        </p:txBody>
      </p:sp>
      <p:pic>
        <p:nvPicPr>
          <p:cNvPr id="12" name="Afbeelding 11">
            <a:extLst>
              <a:ext uri="{FF2B5EF4-FFF2-40B4-BE49-F238E27FC236}">
                <a16:creationId xmlns:a16="http://schemas.microsoft.com/office/drawing/2014/main" id="{E2D4BCE6-1378-45FE-B93F-E4E28B7C3068}"/>
              </a:ext>
            </a:extLst>
          </p:cNvPr>
          <p:cNvPicPr>
            <a:picLocks noChangeAspect="1"/>
          </p:cNvPicPr>
          <p:nvPr/>
        </p:nvPicPr>
        <p:blipFill>
          <a:blip r:embed="rId2"/>
          <a:stretch>
            <a:fillRect/>
          </a:stretch>
        </p:blipFill>
        <p:spPr>
          <a:xfrm>
            <a:off x="2290975" y="1072069"/>
            <a:ext cx="7600950" cy="4848225"/>
          </a:xfrm>
          <a:prstGeom prst="rect">
            <a:avLst/>
          </a:prstGeom>
        </p:spPr>
      </p:pic>
      <p:sp>
        <p:nvSpPr>
          <p:cNvPr id="3" name="Ovaal 2">
            <a:extLst>
              <a:ext uri="{FF2B5EF4-FFF2-40B4-BE49-F238E27FC236}">
                <a16:creationId xmlns:a16="http://schemas.microsoft.com/office/drawing/2014/main" id="{8B92CAC6-511D-4A58-8FD0-B28959139083}"/>
              </a:ext>
            </a:extLst>
          </p:cNvPr>
          <p:cNvSpPr/>
          <p:nvPr/>
        </p:nvSpPr>
        <p:spPr>
          <a:xfrm>
            <a:off x="5279923" y="2723535"/>
            <a:ext cx="727587" cy="9242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DDF0785C-C250-4A73-9082-DB2BCF021931}"/>
              </a:ext>
            </a:extLst>
          </p:cNvPr>
          <p:cNvSpPr/>
          <p:nvPr/>
        </p:nvSpPr>
        <p:spPr>
          <a:xfrm>
            <a:off x="5643716" y="2349910"/>
            <a:ext cx="727587" cy="481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A00A68FE-E00D-41C5-85E7-54E125809FF4}"/>
              </a:ext>
            </a:extLst>
          </p:cNvPr>
          <p:cNvSpPr/>
          <p:nvPr/>
        </p:nvSpPr>
        <p:spPr>
          <a:xfrm rot="19701122">
            <a:off x="6394454" y="2311705"/>
            <a:ext cx="845574" cy="10399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93EFF26C-483B-4C11-AC20-3321EF328837}"/>
              </a:ext>
            </a:extLst>
          </p:cNvPr>
          <p:cNvSpPr/>
          <p:nvPr/>
        </p:nvSpPr>
        <p:spPr>
          <a:xfrm>
            <a:off x="6091450" y="3619902"/>
            <a:ext cx="540775" cy="6685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423D5375-2562-4EE2-9BA2-AFEC959B5C13}"/>
              </a:ext>
            </a:extLst>
          </p:cNvPr>
          <p:cNvSpPr/>
          <p:nvPr/>
        </p:nvSpPr>
        <p:spPr>
          <a:xfrm rot="941544">
            <a:off x="6683933" y="2976022"/>
            <a:ext cx="533833" cy="924233"/>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4274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FE848-8C8B-4592-B7C3-6FC99B159AD1}"/>
              </a:ext>
            </a:extLst>
          </p:cNvPr>
          <p:cNvSpPr>
            <a:spLocks noGrp="1"/>
          </p:cNvSpPr>
          <p:nvPr>
            <p:ph type="title"/>
          </p:nvPr>
        </p:nvSpPr>
        <p:spPr>
          <a:xfrm>
            <a:off x="2717801" y="296864"/>
            <a:ext cx="6257878" cy="452436"/>
          </a:xfrm>
        </p:spPr>
        <p:txBody>
          <a:bodyPr/>
          <a:lstStyle/>
          <a:p>
            <a:r>
              <a:rPr lang="nl-NL" sz="2000" dirty="0">
                <a:effectLst/>
                <a:latin typeface="Verdana" panose="020B0604030504040204" pitchFamily="34" charset="0"/>
                <a:ea typeface="Times New Roman" panose="02020603050405020304" pitchFamily="18" charset="0"/>
                <a:cs typeface="Calibri" panose="020F0502020204030204" pitchFamily="34" charset="0"/>
              </a:rPr>
              <a:t>Opbrengsten ambtelijk </a:t>
            </a:r>
            <a:r>
              <a:rPr lang="nl-NL" sz="2000" dirty="0" err="1">
                <a:effectLst/>
                <a:latin typeface="Verdana" panose="020B0604030504040204" pitchFamily="34" charset="0"/>
                <a:ea typeface="Times New Roman" panose="02020603050405020304" pitchFamily="18" charset="0"/>
                <a:cs typeface="Calibri" panose="020F0502020204030204" pitchFamily="34" charset="0"/>
              </a:rPr>
              <a:t>webinar</a:t>
            </a:r>
            <a:r>
              <a:rPr lang="nl-NL" sz="2000" dirty="0">
                <a:effectLst/>
                <a:latin typeface="Verdana" panose="020B0604030504040204" pitchFamily="34" charset="0"/>
                <a:ea typeface="Times New Roman" panose="02020603050405020304" pitchFamily="18" charset="0"/>
                <a:cs typeface="Calibri" panose="020F0502020204030204" pitchFamily="34" charset="0"/>
              </a:rPr>
              <a:t> Wonen</a:t>
            </a:r>
            <a:endParaRPr lang="nl-NL" sz="2000" dirty="0"/>
          </a:p>
        </p:txBody>
      </p:sp>
      <p:sp>
        <p:nvSpPr>
          <p:cNvPr id="6" name="Tijdelijke aanduiding voor dianummer 5">
            <a:extLst>
              <a:ext uri="{FF2B5EF4-FFF2-40B4-BE49-F238E27FC236}">
                <a16:creationId xmlns:a16="http://schemas.microsoft.com/office/drawing/2014/main" id="{2CF3E200-BC66-4BF4-AD0C-EC97C57C5E97}"/>
              </a:ext>
            </a:extLst>
          </p:cNvPr>
          <p:cNvSpPr>
            <a:spLocks noGrp="1"/>
          </p:cNvSpPr>
          <p:nvPr>
            <p:ph type="sldNum" sz="quarter" idx="12"/>
          </p:nvPr>
        </p:nvSpPr>
        <p:spPr/>
        <p:txBody>
          <a:bodyPr/>
          <a:lstStyle/>
          <a:p>
            <a:fld id="{63D2515C-A37A-744F-8DA2-E1C9190E5349}" type="slidenum">
              <a:rPr lang="nl-NL" smtClean="0"/>
              <a:pPr/>
              <a:t>21</a:t>
            </a:fld>
            <a:endParaRPr lang="nl-NL" dirty="0"/>
          </a:p>
        </p:txBody>
      </p:sp>
      <p:pic>
        <p:nvPicPr>
          <p:cNvPr id="5" name="Graphic 4" descr="Brainstormgroep">
            <a:extLst>
              <a:ext uri="{FF2B5EF4-FFF2-40B4-BE49-F238E27FC236}">
                <a16:creationId xmlns:a16="http://schemas.microsoft.com/office/drawing/2014/main" id="{A9E667B5-6FC4-4945-B41A-8B4BA5200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138" y="1172584"/>
            <a:ext cx="1104869" cy="1104869"/>
          </a:xfrm>
          <a:prstGeom prst="rect">
            <a:avLst/>
          </a:prstGeom>
        </p:spPr>
      </p:pic>
      <p:sp>
        <p:nvSpPr>
          <p:cNvPr id="17" name="Tekstvak 16">
            <a:extLst>
              <a:ext uri="{FF2B5EF4-FFF2-40B4-BE49-F238E27FC236}">
                <a16:creationId xmlns:a16="http://schemas.microsoft.com/office/drawing/2014/main" id="{C3801CB7-6008-4291-9927-C88691DE61F4}"/>
              </a:ext>
            </a:extLst>
          </p:cNvPr>
          <p:cNvSpPr txBox="1"/>
          <p:nvPr/>
        </p:nvSpPr>
        <p:spPr>
          <a:xfrm>
            <a:off x="1718896" y="1936283"/>
            <a:ext cx="8754208" cy="2985433"/>
          </a:xfrm>
          <a:prstGeom prst="rect">
            <a:avLst/>
          </a:prstGeom>
          <a:noFill/>
        </p:spPr>
        <p:txBody>
          <a:bodyPr wrap="square" rtlCol="0">
            <a:spAutoFit/>
          </a:bodyPr>
          <a:lstStyle/>
          <a:p>
            <a:r>
              <a:rPr lang="nl-NL" sz="2400" b="1" dirty="0"/>
              <a:t>Wat hebben we opgehaald?</a:t>
            </a:r>
            <a:endParaRPr lang="nl-NL" b="1" dirty="0"/>
          </a:p>
          <a:p>
            <a:pPr marL="285750" indent="-285750">
              <a:buFontTx/>
              <a:buChar char="-"/>
            </a:pPr>
            <a:r>
              <a:rPr lang="nl-NL" dirty="0"/>
              <a:t>Een top 4 voor Wonen met voorkeuren voor modules / -combinaties</a:t>
            </a:r>
          </a:p>
          <a:p>
            <a:pPr marL="285750" indent="-285750">
              <a:buFontTx/>
              <a:buChar char="-"/>
            </a:pPr>
            <a:r>
              <a:rPr lang="nl-NL" dirty="0"/>
              <a:t>Betekent niet dat andere modules niet belangrijk zijn, maar wel dat duidelijk wordt waar het voor gemeenten zeker interessant is met elkaar samen te werken</a:t>
            </a:r>
          </a:p>
          <a:p>
            <a:pPr marL="285750" indent="-285750">
              <a:buFontTx/>
              <a:buChar char="-"/>
            </a:pPr>
            <a:r>
              <a:rPr lang="nl-NL" dirty="0"/>
              <a:t>Bij diverse modules zijn er voldoende raakvlakken om e.e.a. logisch te koppelen (b.v. energieloket, energiecoaches)</a:t>
            </a:r>
          </a:p>
          <a:p>
            <a:pPr marL="285750" indent="-285750">
              <a:buFontTx/>
              <a:buChar char="-"/>
            </a:pPr>
            <a:r>
              <a:rPr lang="nl-NL" sz="1800" dirty="0">
                <a:effectLst/>
                <a:latin typeface="Calibri Light" panose="020F0302020204030204" pitchFamily="34" charset="0"/>
                <a:ea typeface="Times New Roman" panose="02020603050405020304" pitchFamily="18" charset="0"/>
                <a:cs typeface="Calibri Light" panose="020F0302020204030204" pitchFamily="34" charset="0"/>
              </a:rPr>
              <a:t>Om werk te maken van energiebesparing moet elke gemeente de </a:t>
            </a:r>
            <a:r>
              <a:rPr lang="nl-NL" sz="1800" b="1" dirty="0">
                <a:effectLst/>
                <a:latin typeface="Calibri Light" panose="020F0302020204030204" pitchFamily="34" charset="0"/>
                <a:ea typeface="Times New Roman" panose="02020603050405020304" pitchFamily="18" charset="0"/>
                <a:cs typeface="Calibri Light" panose="020F0302020204030204" pitchFamily="34" charset="0"/>
              </a:rPr>
              <a:t>basis op orde </a:t>
            </a:r>
            <a:r>
              <a:rPr lang="nl-NL" sz="1800" dirty="0">
                <a:effectLst/>
                <a:latin typeface="Calibri Light" panose="020F0302020204030204" pitchFamily="34" charset="0"/>
                <a:ea typeface="Times New Roman" panose="02020603050405020304" pitchFamily="18" charset="0"/>
                <a:cs typeface="Calibri Light" panose="020F0302020204030204" pitchFamily="34" charset="0"/>
              </a:rPr>
              <a:t>hebben van een energieloket, een energiecoöperatie en energiecoaches. </a:t>
            </a:r>
            <a:endParaRPr lang="nl-NL" sz="1800" dirty="0">
              <a:effectLst/>
              <a:latin typeface="Calibri Light" panose="020F0302020204030204" pitchFamily="34" charset="0"/>
              <a:ea typeface="Calibri" panose="020F0502020204030204" pitchFamily="34" charset="0"/>
              <a:cs typeface="Calibri Light" panose="020F0302020204030204" pitchFamily="34" charset="0"/>
            </a:endParaRPr>
          </a:p>
          <a:p>
            <a:pPr marL="285750" indent="-285750">
              <a:buFontTx/>
              <a:buChar char="-"/>
            </a:pPr>
            <a:endParaRPr lang="nl-NL" dirty="0"/>
          </a:p>
          <a:p>
            <a:endParaRPr lang="nl-NL" sz="2000" dirty="0"/>
          </a:p>
        </p:txBody>
      </p:sp>
    </p:spTree>
    <p:extLst>
      <p:ext uri="{BB962C8B-B14F-4D97-AF65-F5344CB8AC3E}">
        <p14:creationId xmlns:p14="http://schemas.microsoft.com/office/powerpoint/2010/main" val="69904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FE848-8C8B-4592-B7C3-6FC99B159AD1}"/>
              </a:ext>
            </a:extLst>
          </p:cNvPr>
          <p:cNvSpPr>
            <a:spLocks noGrp="1"/>
          </p:cNvSpPr>
          <p:nvPr>
            <p:ph type="title"/>
          </p:nvPr>
        </p:nvSpPr>
        <p:spPr>
          <a:xfrm>
            <a:off x="2717801" y="296864"/>
            <a:ext cx="6257878" cy="452436"/>
          </a:xfrm>
        </p:spPr>
        <p:txBody>
          <a:bodyPr/>
          <a:lstStyle/>
          <a:p>
            <a:r>
              <a:rPr lang="nl-NL" sz="2000" dirty="0">
                <a:latin typeface="Verdana" panose="020B0604030504040204" pitchFamily="34" charset="0"/>
                <a:cs typeface="Calibri" panose="020F0502020204030204" pitchFamily="34" charset="0"/>
              </a:rPr>
              <a:t>Aandachtpunten werkgroep Besparing</a:t>
            </a:r>
            <a:endParaRPr lang="nl-NL" sz="2000" dirty="0"/>
          </a:p>
        </p:txBody>
      </p:sp>
      <p:sp>
        <p:nvSpPr>
          <p:cNvPr id="6" name="Tijdelijke aanduiding voor dianummer 5">
            <a:extLst>
              <a:ext uri="{FF2B5EF4-FFF2-40B4-BE49-F238E27FC236}">
                <a16:creationId xmlns:a16="http://schemas.microsoft.com/office/drawing/2014/main" id="{2CF3E200-BC66-4BF4-AD0C-EC97C57C5E97}"/>
              </a:ext>
            </a:extLst>
          </p:cNvPr>
          <p:cNvSpPr>
            <a:spLocks noGrp="1"/>
          </p:cNvSpPr>
          <p:nvPr>
            <p:ph type="sldNum" sz="quarter" idx="12"/>
          </p:nvPr>
        </p:nvSpPr>
        <p:spPr/>
        <p:txBody>
          <a:bodyPr/>
          <a:lstStyle/>
          <a:p>
            <a:fld id="{63D2515C-A37A-744F-8DA2-E1C9190E5349}" type="slidenum">
              <a:rPr lang="nl-NL" smtClean="0"/>
              <a:pPr/>
              <a:t>22</a:t>
            </a:fld>
            <a:endParaRPr lang="nl-NL" dirty="0"/>
          </a:p>
        </p:txBody>
      </p:sp>
      <p:pic>
        <p:nvPicPr>
          <p:cNvPr id="16" name="Graphic 15" descr="Sociaal netwerk">
            <a:extLst>
              <a:ext uri="{FF2B5EF4-FFF2-40B4-BE49-F238E27FC236}">
                <a16:creationId xmlns:a16="http://schemas.microsoft.com/office/drawing/2014/main" id="{B9B07948-C754-4848-AA99-93843F3B3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2157" y="3648846"/>
            <a:ext cx="1702738" cy="1702738"/>
          </a:xfrm>
          <a:prstGeom prst="rect">
            <a:avLst/>
          </a:prstGeom>
        </p:spPr>
      </p:pic>
      <p:sp>
        <p:nvSpPr>
          <p:cNvPr id="17" name="Tekstvak 16">
            <a:extLst>
              <a:ext uri="{FF2B5EF4-FFF2-40B4-BE49-F238E27FC236}">
                <a16:creationId xmlns:a16="http://schemas.microsoft.com/office/drawing/2014/main" id="{C3801CB7-6008-4291-9927-C88691DE61F4}"/>
              </a:ext>
            </a:extLst>
          </p:cNvPr>
          <p:cNvSpPr txBox="1"/>
          <p:nvPr/>
        </p:nvSpPr>
        <p:spPr>
          <a:xfrm>
            <a:off x="1469636" y="1556030"/>
            <a:ext cx="8754208" cy="2800767"/>
          </a:xfrm>
          <a:prstGeom prst="rect">
            <a:avLst/>
          </a:prstGeom>
          <a:noFill/>
        </p:spPr>
        <p:txBody>
          <a:bodyPr wrap="square" rtlCol="0">
            <a:spAutoFit/>
          </a:bodyPr>
          <a:lstStyle/>
          <a:p>
            <a:endParaRPr lang="nl-NL" sz="2000" dirty="0"/>
          </a:p>
          <a:p>
            <a:r>
              <a:rPr lang="nl-NL" sz="2400" b="1" dirty="0"/>
              <a:t>Aandachtspunten</a:t>
            </a:r>
          </a:p>
          <a:p>
            <a:endParaRPr lang="nl-NL" sz="2400" b="1" dirty="0"/>
          </a:p>
          <a:p>
            <a:pPr marL="285750" indent="-285750">
              <a:buFontTx/>
              <a:buChar char="-"/>
            </a:pPr>
            <a:r>
              <a:rPr lang="nl-NL" dirty="0"/>
              <a:t>Samenwerking vanuit “</a:t>
            </a:r>
            <a:r>
              <a:rPr lang="nl-NL" dirty="0" err="1"/>
              <a:t>Coalition</a:t>
            </a:r>
            <a:r>
              <a:rPr lang="nl-NL" dirty="0"/>
              <a:t> of </a:t>
            </a:r>
            <a:r>
              <a:rPr lang="nl-NL" dirty="0" err="1"/>
              <a:t>the</a:t>
            </a:r>
            <a:r>
              <a:rPr lang="nl-NL" dirty="0"/>
              <a:t> </a:t>
            </a:r>
            <a:r>
              <a:rPr lang="nl-NL" dirty="0" err="1"/>
              <a:t>Willing</a:t>
            </a:r>
            <a:r>
              <a:rPr lang="nl-NL" dirty="0"/>
              <a:t>” &amp; “Delen van kennis &amp; ervaring”</a:t>
            </a:r>
          </a:p>
          <a:p>
            <a:pPr marL="285750" indent="-285750">
              <a:buFontTx/>
              <a:buChar char="-"/>
            </a:pPr>
            <a:r>
              <a:rPr lang="nl-NL" dirty="0"/>
              <a:t>Vastleggen modulaire aanpak basis in beleid en uitvoeringsplannen (bestuurlijke borging)</a:t>
            </a:r>
          </a:p>
          <a:p>
            <a:pPr marL="342900" indent="-342900">
              <a:buFontTx/>
              <a:buChar char="-"/>
            </a:pPr>
            <a:r>
              <a:rPr lang="nl-NL" dirty="0"/>
              <a:t>Er moet voldoende capaciteit zijn voor het “uitvoering-klaar maken” van modules. Samenwerken kan tijd en geld besparen</a:t>
            </a:r>
          </a:p>
          <a:p>
            <a:pPr marL="342900" indent="-342900">
              <a:buFontTx/>
              <a:buChar char="-"/>
            </a:pPr>
            <a:r>
              <a:rPr lang="nl-NL" dirty="0"/>
              <a:t>Samenwerking van gemeenten en stakeholders v.w.b. uitvoering onderdeel van onderzoek BMC </a:t>
            </a:r>
          </a:p>
        </p:txBody>
      </p:sp>
    </p:spTree>
    <p:extLst>
      <p:ext uri="{BB962C8B-B14F-4D97-AF65-F5344CB8AC3E}">
        <p14:creationId xmlns:p14="http://schemas.microsoft.com/office/powerpoint/2010/main" val="242919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90813-FEB1-4580-8AA1-FA88A10E1271}"/>
              </a:ext>
            </a:extLst>
          </p:cNvPr>
          <p:cNvSpPr>
            <a:spLocks noGrp="1"/>
          </p:cNvSpPr>
          <p:nvPr>
            <p:ph type="title"/>
          </p:nvPr>
        </p:nvSpPr>
        <p:spPr/>
        <p:txBody>
          <a:bodyPr/>
          <a:lstStyle/>
          <a:p>
            <a:r>
              <a:rPr lang="nl-NL" dirty="0"/>
              <a:t>Tijdlijn 2021 RES 1.0  </a:t>
            </a:r>
          </a:p>
        </p:txBody>
      </p:sp>
      <p:pic>
        <p:nvPicPr>
          <p:cNvPr id="10" name="Afbeelding 9">
            <a:extLst>
              <a:ext uri="{FF2B5EF4-FFF2-40B4-BE49-F238E27FC236}">
                <a16:creationId xmlns:a16="http://schemas.microsoft.com/office/drawing/2014/main" id="{B9D302F2-B9AA-4E56-A198-F0AA5E2D4301}"/>
              </a:ext>
            </a:extLst>
          </p:cNvPr>
          <p:cNvPicPr>
            <a:picLocks noChangeAspect="1"/>
          </p:cNvPicPr>
          <p:nvPr/>
        </p:nvPicPr>
        <p:blipFill rotWithShape="1">
          <a:blip r:embed="rId2"/>
          <a:srcRect b="6954"/>
          <a:stretch/>
        </p:blipFill>
        <p:spPr>
          <a:xfrm>
            <a:off x="0" y="0"/>
            <a:ext cx="12192000" cy="6381135"/>
          </a:xfrm>
          <a:prstGeom prst="rect">
            <a:avLst/>
          </a:prstGeom>
        </p:spPr>
      </p:pic>
      <p:sp>
        <p:nvSpPr>
          <p:cNvPr id="124" name="Pijl: omhoog 123">
            <a:extLst>
              <a:ext uri="{FF2B5EF4-FFF2-40B4-BE49-F238E27FC236}">
                <a16:creationId xmlns:a16="http://schemas.microsoft.com/office/drawing/2014/main" id="{B8030179-3818-4393-A7FA-73E8E3B63D43}"/>
              </a:ext>
            </a:extLst>
          </p:cNvPr>
          <p:cNvSpPr/>
          <p:nvPr/>
        </p:nvSpPr>
        <p:spPr>
          <a:xfrm>
            <a:off x="3071664" y="1556793"/>
            <a:ext cx="180000" cy="1005092"/>
          </a:xfrm>
          <a:prstGeom prst="up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32" name="Pijl: ingekeept rechts 131">
            <a:extLst>
              <a:ext uri="{FF2B5EF4-FFF2-40B4-BE49-F238E27FC236}">
                <a16:creationId xmlns:a16="http://schemas.microsoft.com/office/drawing/2014/main" id="{9BAB442C-B135-4C91-9167-F0DE24B3D794}"/>
              </a:ext>
            </a:extLst>
          </p:cNvPr>
          <p:cNvSpPr/>
          <p:nvPr/>
        </p:nvSpPr>
        <p:spPr>
          <a:xfrm>
            <a:off x="3388753" y="2257624"/>
            <a:ext cx="3535340" cy="360000"/>
          </a:xfrm>
          <a:prstGeom prst="notchedRightArrow">
            <a:avLst/>
          </a:prstGeom>
          <a:solidFill>
            <a:schemeClr val="tx1">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3" name="Pijl: ingekeept rechts 132">
            <a:extLst>
              <a:ext uri="{FF2B5EF4-FFF2-40B4-BE49-F238E27FC236}">
                <a16:creationId xmlns:a16="http://schemas.microsoft.com/office/drawing/2014/main" id="{913A273E-0FAC-499E-B549-6752FB5C22BD}"/>
              </a:ext>
            </a:extLst>
          </p:cNvPr>
          <p:cNvSpPr/>
          <p:nvPr/>
        </p:nvSpPr>
        <p:spPr>
          <a:xfrm>
            <a:off x="7103264" y="2257624"/>
            <a:ext cx="4105304" cy="360000"/>
          </a:xfrm>
          <a:prstGeom prst="notchedRightArrow">
            <a:avLst/>
          </a:prstGeom>
          <a:solidFill>
            <a:schemeClr val="tx1">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4" name="Ovaal 133">
            <a:extLst>
              <a:ext uri="{FF2B5EF4-FFF2-40B4-BE49-F238E27FC236}">
                <a16:creationId xmlns:a16="http://schemas.microsoft.com/office/drawing/2014/main" id="{1069FC6B-BA08-482C-B91E-7BD7CB87AB32}"/>
              </a:ext>
            </a:extLst>
          </p:cNvPr>
          <p:cNvSpPr/>
          <p:nvPr/>
        </p:nvSpPr>
        <p:spPr>
          <a:xfrm>
            <a:off x="3026919" y="2289238"/>
            <a:ext cx="296773" cy="296773"/>
          </a:xfrm>
          <a:prstGeom prst="ellipse">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5" name="Ovaal 134">
            <a:extLst>
              <a:ext uri="{FF2B5EF4-FFF2-40B4-BE49-F238E27FC236}">
                <a16:creationId xmlns:a16="http://schemas.microsoft.com/office/drawing/2014/main" id="{7396C13D-D036-471E-847E-61616406873F}"/>
              </a:ext>
            </a:extLst>
          </p:cNvPr>
          <p:cNvSpPr/>
          <p:nvPr/>
        </p:nvSpPr>
        <p:spPr>
          <a:xfrm>
            <a:off x="3026926" y="1210358"/>
            <a:ext cx="296773" cy="29677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6" name="Tekstvak 135">
            <a:extLst>
              <a:ext uri="{FF2B5EF4-FFF2-40B4-BE49-F238E27FC236}">
                <a16:creationId xmlns:a16="http://schemas.microsoft.com/office/drawing/2014/main" id="{7E45D01C-3C9C-4EF6-9CC1-08DB2CBE2B5C}"/>
              </a:ext>
            </a:extLst>
          </p:cNvPr>
          <p:cNvSpPr txBox="1"/>
          <p:nvPr/>
        </p:nvSpPr>
        <p:spPr>
          <a:xfrm>
            <a:off x="45964" y="2365624"/>
            <a:ext cx="1294137" cy="144000"/>
          </a:xfrm>
          <a:prstGeom prst="rect">
            <a:avLst/>
          </a:prstGeom>
          <a:solidFill>
            <a:schemeClr val="tx1">
              <a:lumMod val="20000"/>
              <a:lumOff val="80000"/>
            </a:schemeClr>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33C59"/>
                </a:solidFill>
                <a:effectLst/>
                <a:uLnTx/>
                <a:uFillTx/>
                <a:latin typeface="Calibri Light"/>
                <a:ea typeface="+mn-ea"/>
                <a:cs typeface="+mn-cs"/>
              </a:rPr>
              <a:t>B</a:t>
            </a:r>
            <a:r>
              <a:rPr kumimoji="0" lang="nl-NL" sz="1000" b="1" i="0" u="none" strike="noStrike" kern="1200" cap="none" spc="0" normalizeH="0" baseline="0" noProof="0" dirty="0" err="1">
                <a:ln>
                  <a:noFill/>
                </a:ln>
                <a:solidFill>
                  <a:srgbClr val="233C59"/>
                </a:solidFill>
                <a:effectLst/>
                <a:uLnTx/>
                <a:uFillTx/>
                <a:latin typeface="Calibri Light"/>
                <a:ea typeface="+mn-ea"/>
                <a:cs typeface="+mn-cs"/>
              </a:rPr>
              <a:t>esparing</a:t>
            </a:r>
            <a:endParaRPr kumimoji="0" lang="nl-NL" sz="1000" b="1" i="0" u="none" strike="noStrike" kern="1200" cap="none" spc="0" normalizeH="0" baseline="0" noProof="0" dirty="0">
              <a:ln>
                <a:noFill/>
              </a:ln>
              <a:solidFill>
                <a:srgbClr val="233C59"/>
              </a:solidFill>
              <a:effectLst/>
              <a:uLnTx/>
              <a:uFillTx/>
              <a:latin typeface="Calibri Light"/>
              <a:ea typeface="+mn-ea"/>
              <a:cs typeface="+mn-cs"/>
            </a:endParaRPr>
          </a:p>
        </p:txBody>
      </p:sp>
      <p:sp>
        <p:nvSpPr>
          <p:cNvPr id="138" name="Pijl: ingekeept rechts 137">
            <a:extLst>
              <a:ext uri="{FF2B5EF4-FFF2-40B4-BE49-F238E27FC236}">
                <a16:creationId xmlns:a16="http://schemas.microsoft.com/office/drawing/2014/main" id="{B16B4454-5E29-4E34-BCC2-5A3DAC1A1DD9}"/>
              </a:ext>
            </a:extLst>
          </p:cNvPr>
          <p:cNvSpPr/>
          <p:nvPr/>
        </p:nvSpPr>
        <p:spPr>
          <a:xfrm>
            <a:off x="11161179" y="2257624"/>
            <a:ext cx="1441489" cy="360000"/>
          </a:xfrm>
          <a:prstGeom prst="notchedRightArrow">
            <a:avLst/>
          </a:prstGeom>
          <a:solidFill>
            <a:schemeClr val="tx1">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2" name="Pijl: ingekeept rechts 141">
            <a:extLst>
              <a:ext uri="{FF2B5EF4-FFF2-40B4-BE49-F238E27FC236}">
                <a16:creationId xmlns:a16="http://schemas.microsoft.com/office/drawing/2014/main" id="{52DCE5F2-64FF-4EFB-8401-C9461A663A20}"/>
              </a:ext>
            </a:extLst>
          </p:cNvPr>
          <p:cNvSpPr/>
          <p:nvPr/>
        </p:nvSpPr>
        <p:spPr>
          <a:xfrm>
            <a:off x="1456007" y="2257624"/>
            <a:ext cx="1543650" cy="360000"/>
          </a:xfrm>
          <a:prstGeom prst="notchedRightArrow">
            <a:avLst/>
          </a:prstGeom>
          <a:solidFill>
            <a:schemeClr val="tx1">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233C59">
                    <a:hueOff val="0"/>
                    <a:satOff val="0"/>
                    <a:lumOff val="0"/>
                    <a:alphaOff val="0"/>
                  </a:srgbClr>
                </a:solidFill>
                <a:effectLst/>
                <a:uLnTx/>
                <a:uFillTx/>
                <a:latin typeface="Calibri Light"/>
                <a:ea typeface="+mn-ea"/>
                <a:cs typeface="+mn-cs"/>
              </a:rPr>
              <a:t>Uitwerking</a:t>
            </a:r>
            <a:r>
              <a:rPr kumimoji="0" lang="en-US" sz="1000" b="0" i="0" u="none" strike="noStrike" kern="1200" cap="none" spc="0" normalizeH="0" baseline="0" noProof="0" dirty="0">
                <a:ln>
                  <a:noFill/>
                </a:ln>
                <a:solidFill>
                  <a:srgbClr val="233C59">
                    <a:hueOff val="0"/>
                    <a:satOff val="0"/>
                    <a:lumOff val="0"/>
                    <a:alphaOff val="0"/>
                  </a:srgbClr>
                </a:solidFill>
                <a:effectLst/>
                <a:uLnTx/>
                <a:uFillTx/>
                <a:latin typeface="Calibri Light"/>
                <a:ea typeface="+mn-ea"/>
                <a:cs typeface="+mn-cs"/>
              </a:rPr>
              <a:t> modules</a:t>
            </a:r>
            <a:endParaRPr kumimoji="0" lang="nl-NL" sz="1000" b="0" i="0" u="none" strike="noStrike" kern="1200" cap="none" spc="0" normalizeH="0" baseline="0" noProof="0" dirty="0">
              <a:ln>
                <a:noFill/>
              </a:ln>
              <a:solidFill>
                <a:srgbClr val="233C59">
                  <a:hueOff val="0"/>
                  <a:satOff val="0"/>
                  <a:lumOff val="0"/>
                  <a:alphaOff val="0"/>
                </a:srgbClr>
              </a:solidFill>
              <a:effectLst/>
              <a:uLnTx/>
              <a:uFillTx/>
              <a:latin typeface="Calibri Light"/>
              <a:ea typeface="+mn-ea"/>
              <a:cs typeface="+mn-cs"/>
            </a:endParaRPr>
          </a:p>
        </p:txBody>
      </p:sp>
      <p:sp>
        <p:nvSpPr>
          <p:cNvPr id="144" name="Rechthoek 143">
            <a:extLst>
              <a:ext uri="{FF2B5EF4-FFF2-40B4-BE49-F238E27FC236}">
                <a16:creationId xmlns:a16="http://schemas.microsoft.com/office/drawing/2014/main" id="{AF9A27F2-A9E6-4F69-BFF1-6F3BCE5F3B93}"/>
              </a:ext>
            </a:extLst>
          </p:cNvPr>
          <p:cNvSpPr/>
          <p:nvPr/>
        </p:nvSpPr>
        <p:spPr>
          <a:xfrm>
            <a:off x="1451484" y="2017230"/>
            <a:ext cx="2844323" cy="18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0000"/>
                </a:solidFill>
                <a:effectLst/>
                <a:uLnTx/>
                <a:uFillTx/>
                <a:latin typeface="Calibri"/>
                <a:ea typeface="+mn-ea"/>
                <a:cs typeface="+mn-cs"/>
              </a:rPr>
              <a:t>Inventarisatie draagvlak samenwerking via modules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1" name="Tekstvak 150">
            <a:extLst>
              <a:ext uri="{FF2B5EF4-FFF2-40B4-BE49-F238E27FC236}">
                <a16:creationId xmlns:a16="http://schemas.microsoft.com/office/drawing/2014/main" id="{612E2B5E-7EBC-479A-82B4-C39BAF463722}"/>
              </a:ext>
            </a:extLst>
          </p:cNvPr>
          <p:cNvSpPr txBox="1"/>
          <p:nvPr/>
        </p:nvSpPr>
        <p:spPr>
          <a:xfrm>
            <a:off x="10542817" y="1981206"/>
            <a:ext cx="1551499" cy="276999"/>
          </a:xfrm>
          <a:prstGeom prst="rect">
            <a:avLst/>
          </a:prstGeom>
          <a:noFill/>
        </p:spPr>
        <p:txBody>
          <a:bodyPr wrap="square">
            <a:spAutoFit/>
          </a:bodyPr>
          <a:lstStyle/>
          <a:p>
            <a:pPr marL="0" marR="0" lvl="0" indent="0" algn="ctr" defTabSz="711200" rtl="0" eaLnBrk="1" fontAlgn="auto" latinLnBrk="0" hangingPunct="1">
              <a:lnSpc>
                <a:spcPct val="100000"/>
              </a:lnSpc>
              <a:spcBef>
                <a:spcPct val="0"/>
              </a:spcBef>
              <a:spcAft>
                <a:spcPts val="200"/>
              </a:spcAft>
              <a:buClrTx/>
              <a:buSzTx/>
              <a:buFontTx/>
              <a:buNone/>
              <a:tabLst/>
              <a:defRPr/>
            </a:pPr>
            <a:r>
              <a:rPr kumimoji="0" lang="nl-NL" sz="1200" b="1" i="0" u="none" strike="noStrike" kern="1200" cap="none" spc="0" normalizeH="0" baseline="0" noProof="0" dirty="0">
                <a:ln>
                  <a:noFill/>
                </a:ln>
                <a:solidFill>
                  <a:srgbClr val="007B9B"/>
                </a:solidFill>
                <a:effectLst/>
                <a:uLnTx/>
                <a:uFillTx/>
                <a:latin typeface="Calibri Light"/>
                <a:ea typeface="+mn-ea"/>
                <a:cs typeface="+mn-cs"/>
              </a:rPr>
              <a:t>naar RES 2.0</a:t>
            </a:r>
          </a:p>
        </p:txBody>
      </p:sp>
      <p:sp>
        <p:nvSpPr>
          <p:cNvPr id="152" name="Tekstvak 151">
            <a:extLst>
              <a:ext uri="{FF2B5EF4-FFF2-40B4-BE49-F238E27FC236}">
                <a16:creationId xmlns:a16="http://schemas.microsoft.com/office/drawing/2014/main" id="{3132314B-0A22-421B-8F42-461E490E822E}"/>
              </a:ext>
            </a:extLst>
          </p:cNvPr>
          <p:cNvSpPr txBox="1"/>
          <p:nvPr/>
        </p:nvSpPr>
        <p:spPr>
          <a:xfrm>
            <a:off x="2819636" y="945304"/>
            <a:ext cx="103150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a:ln>
                  <a:noFill/>
                </a:ln>
                <a:solidFill>
                  <a:srgbClr val="233C59"/>
                </a:solidFill>
                <a:effectLst/>
                <a:uLnTx/>
                <a:uFillTx/>
                <a:latin typeface="Calibri Light"/>
                <a:ea typeface="+mn-ea"/>
                <a:cs typeface="+mn-cs"/>
              </a:rPr>
              <a:t>Poho</a:t>
            </a:r>
            <a:r>
              <a:rPr kumimoji="0" lang="nl-NL" sz="1400" b="0" i="0" u="none" strike="noStrike" kern="1200" cap="none" spc="0" normalizeH="0" baseline="0" noProof="0" dirty="0">
                <a:ln>
                  <a:noFill/>
                </a:ln>
                <a:solidFill>
                  <a:srgbClr val="233C59"/>
                </a:solidFill>
                <a:effectLst/>
                <a:uLnTx/>
                <a:uFillTx/>
                <a:latin typeface="Calibri Light"/>
                <a:ea typeface="+mn-ea"/>
                <a:cs typeface="+mn-cs"/>
              </a:rPr>
              <a:t> 28 apr</a:t>
            </a:r>
          </a:p>
        </p:txBody>
      </p:sp>
      <p:sp>
        <p:nvSpPr>
          <p:cNvPr id="153" name="Ovaal 152">
            <a:extLst>
              <a:ext uri="{FF2B5EF4-FFF2-40B4-BE49-F238E27FC236}">
                <a16:creationId xmlns:a16="http://schemas.microsoft.com/office/drawing/2014/main" id="{721B20C2-3CDF-40CB-B6A8-CC7FA1021F24}"/>
              </a:ext>
            </a:extLst>
          </p:cNvPr>
          <p:cNvSpPr/>
          <p:nvPr/>
        </p:nvSpPr>
        <p:spPr>
          <a:xfrm>
            <a:off x="6987359" y="2289238"/>
            <a:ext cx="296773" cy="296773"/>
          </a:xfrm>
          <a:prstGeom prst="ellipse">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4" name="Tekstvak 153">
            <a:extLst>
              <a:ext uri="{FF2B5EF4-FFF2-40B4-BE49-F238E27FC236}">
                <a16:creationId xmlns:a16="http://schemas.microsoft.com/office/drawing/2014/main" id="{9886A896-C3AC-4BB9-9F59-79F23C454CAD}"/>
              </a:ext>
            </a:extLst>
          </p:cNvPr>
          <p:cNvSpPr txBox="1"/>
          <p:nvPr/>
        </p:nvSpPr>
        <p:spPr>
          <a:xfrm>
            <a:off x="5960675" y="1981206"/>
            <a:ext cx="1970995" cy="276999"/>
          </a:xfrm>
          <a:prstGeom prst="rect">
            <a:avLst/>
          </a:prstGeom>
          <a:solidFill>
            <a:srgbClr val="FFFFFF"/>
          </a:solidFill>
        </p:spPr>
        <p:txBody>
          <a:bodyPr wrap="square">
            <a:spAutoFit/>
          </a:bodyPr>
          <a:lstStyle/>
          <a:p>
            <a:pPr marL="0" marR="0" lvl="0" indent="0" algn="ctr" defTabSz="711200" rtl="0" eaLnBrk="1" fontAlgn="auto" latinLnBrk="0" hangingPunct="1">
              <a:lnSpc>
                <a:spcPct val="100000"/>
              </a:lnSpc>
              <a:spcBef>
                <a:spcPct val="0"/>
              </a:spcBef>
              <a:spcAft>
                <a:spcPts val="200"/>
              </a:spcAft>
              <a:buClrTx/>
              <a:buSzTx/>
              <a:buFontTx/>
              <a:buNone/>
              <a:tabLst/>
              <a:defRPr/>
            </a:pPr>
            <a:r>
              <a:rPr kumimoji="0" lang="nl-NL" sz="1200" b="1" i="0" u="none" strike="noStrike" kern="1200" cap="none" spc="0" normalizeH="0" baseline="0" noProof="0" dirty="0">
                <a:ln>
                  <a:noFill/>
                </a:ln>
                <a:solidFill>
                  <a:srgbClr val="007B9B"/>
                </a:solidFill>
                <a:effectLst/>
                <a:uLnTx/>
                <a:uFillTx/>
                <a:latin typeface="Calibri Light"/>
                <a:ea typeface="+mn-ea"/>
                <a:cs typeface="+mn-cs"/>
              </a:rPr>
              <a:t>Vrijgave RES 1.0</a:t>
            </a:r>
          </a:p>
        </p:txBody>
      </p:sp>
    </p:spTree>
    <p:extLst>
      <p:ext uri="{BB962C8B-B14F-4D97-AF65-F5344CB8AC3E}">
        <p14:creationId xmlns:p14="http://schemas.microsoft.com/office/powerpoint/2010/main" val="428922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DD4497-DFD7-48F2-9A55-4493BFDB7A66}"/>
              </a:ext>
            </a:extLst>
          </p:cNvPr>
          <p:cNvPicPr>
            <a:picLocks noChangeAspect="1"/>
          </p:cNvPicPr>
          <p:nvPr/>
        </p:nvPicPr>
        <p:blipFill rotWithShape="1">
          <a:blip r:embed="rId2"/>
          <a:srcRect t="23" b="23"/>
          <a:stretch/>
        </p:blipFill>
        <p:spPr>
          <a:xfrm>
            <a:off x="0" y="1"/>
            <a:ext cx="12192000" cy="6390289"/>
          </a:xfrm>
          <a:prstGeom prst="rect">
            <a:avLst/>
          </a:prstGeom>
        </p:spPr>
      </p:pic>
      <p:sp>
        <p:nvSpPr>
          <p:cNvPr id="10" name="Titel 1">
            <a:extLst>
              <a:ext uri="{FF2B5EF4-FFF2-40B4-BE49-F238E27FC236}">
                <a16:creationId xmlns:a16="http://schemas.microsoft.com/office/drawing/2014/main" id="{78C9E1D1-7877-4C31-8ED0-D43CD51009CC}"/>
              </a:ext>
            </a:extLst>
          </p:cNvPr>
          <p:cNvSpPr>
            <a:spLocks noGrp="1"/>
          </p:cNvSpPr>
          <p:nvPr>
            <p:ph type="title"/>
          </p:nvPr>
        </p:nvSpPr>
        <p:spPr>
          <a:xfrm>
            <a:off x="3207224" y="1506512"/>
            <a:ext cx="5768454" cy="468312"/>
          </a:xfrm>
        </p:spPr>
        <p:txBody>
          <a:bodyPr/>
          <a:lstStyle/>
          <a:p>
            <a:r>
              <a:rPr lang="nl-NL" dirty="0"/>
              <a:t>Bedrijven</a:t>
            </a:r>
          </a:p>
        </p:txBody>
      </p:sp>
      <p:sp>
        <p:nvSpPr>
          <p:cNvPr id="4" name="Titel 1">
            <a:extLst>
              <a:ext uri="{FF2B5EF4-FFF2-40B4-BE49-F238E27FC236}">
                <a16:creationId xmlns:a16="http://schemas.microsoft.com/office/drawing/2014/main" id="{CE31D0B7-513E-4994-86F5-47B1AF7B9A9C}"/>
              </a:ext>
            </a:extLst>
          </p:cNvPr>
          <p:cNvSpPr txBox="1">
            <a:spLocks/>
          </p:cNvSpPr>
          <p:nvPr/>
        </p:nvSpPr>
        <p:spPr>
          <a:xfrm>
            <a:off x="3375102" y="1402434"/>
            <a:ext cx="1708180" cy="468312"/>
          </a:xfrm>
          <a:prstGeom prst="rect">
            <a:avLst/>
          </a:prstGeom>
          <a:noFill/>
          <a:ln>
            <a:noFill/>
          </a:ln>
        </p:spPr>
        <p:txBody>
          <a:bodyPr vert="horz" lIns="0" tIns="28800" rIns="0" bIns="0" rtlCol="0" anchor="ctr">
            <a:noAutofit/>
          </a:bodyPr>
          <a:lstStyle>
            <a:lvl1pPr algn="ctr"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nl-NL" sz="12000" dirty="0">
                <a:solidFill>
                  <a:schemeClr val="bg1"/>
                </a:solidFill>
              </a:rPr>
              <a:t>1.</a:t>
            </a:r>
          </a:p>
        </p:txBody>
      </p:sp>
      <p:sp>
        <p:nvSpPr>
          <p:cNvPr id="5" name="Tekstvak 4">
            <a:extLst>
              <a:ext uri="{FF2B5EF4-FFF2-40B4-BE49-F238E27FC236}">
                <a16:creationId xmlns:a16="http://schemas.microsoft.com/office/drawing/2014/main" id="{0E04D958-2050-4D0F-A659-9D22C8B177F9}"/>
              </a:ext>
            </a:extLst>
          </p:cNvPr>
          <p:cNvSpPr txBox="1"/>
          <p:nvPr/>
        </p:nvSpPr>
        <p:spPr>
          <a:xfrm>
            <a:off x="5925220" y="5923975"/>
            <a:ext cx="6100916" cy="276999"/>
          </a:xfrm>
          <a:prstGeom prst="rect">
            <a:avLst/>
          </a:prstGeom>
          <a:noFill/>
        </p:spPr>
        <p:txBody>
          <a:bodyPr wrap="square">
            <a:spAutoFit/>
          </a:bodyPr>
          <a:lstStyle/>
          <a:p>
            <a:pPr algn="r"/>
            <a:r>
              <a:rPr lang="nl-NL" sz="1200" b="0" i="0" dirty="0">
                <a:solidFill>
                  <a:schemeClr val="bg1"/>
                </a:solidFill>
                <a:effectLst/>
                <a:latin typeface="Open Sans"/>
              </a:rPr>
              <a:t>Zonnig Helmond. </a:t>
            </a:r>
            <a:r>
              <a:rPr lang="nl-NL" sz="1200" b="0" i="0" dirty="0">
                <a:solidFill>
                  <a:schemeClr val="bg1"/>
                </a:solidFill>
                <a:effectLst/>
                <a:latin typeface="Arial" panose="020B0604020202020204" pitchFamily="34" charset="0"/>
              </a:rPr>
              <a:t>René Manders / Foto van de </a:t>
            </a:r>
            <a:r>
              <a:rPr lang="nl-NL" sz="1200" b="0" i="0" dirty="0" err="1">
                <a:solidFill>
                  <a:schemeClr val="bg1"/>
                </a:solidFill>
                <a:effectLst/>
                <a:latin typeface="Arial" panose="020B0604020202020204" pitchFamily="34" charset="0"/>
              </a:rPr>
              <a:t>Meulenhof</a:t>
            </a:r>
            <a:endParaRPr lang="nl-NL" sz="1200" dirty="0">
              <a:solidFill>
                <a:schemeClr val="bg1"/>
              </a:solidFill>
            </a:endParaRPr>
          </a:p>
        </p:txBody>
      </p:sp>
    </p:spTree>
    <p:extLst>
      <p:ext uri="{BB962C8B-B14F-4D97-AF65-F5344CB8AC3E}">
        <p14:creationId xmlns:p14="http://schemas.microsoft.com/office/powerpoint/2010/main" val="338016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Wet- en regelgeving</a:t>
            </a:r>
          </a:p>
        </p:txBody>
      </p:sp>
      <p:sp>
        <p:nvSpPr>
          <p:cNvPr id="3" name="Tijdelijke aanduiding voor inhoud 2"/>
          <p:cNvSpPr>
            <a:spLocks noGrp="1"/>
          </p:cNvSpPr>
          <p:nvPr>
            <p:ph idx="1"/>
          </p:nvPr>
        </p:nvSpPr>
        <p:spPr/>
        <p:txBody>
          <a:bodyPr>
            <a:normAutofit/>
          </a:bodyPr>
          <a:lstStyle/>
          <a:p>
            <a:r>
              <a:rPr lang="nl-NL" b="1" dirty="0"/>
              <a:t>Wet- en regelgeving</a:t>
            </a:r>
            <a:r>
              <a:rPr lang="nl-NL" dirty="0"/>
              <a:t>: </a:t>
            </a:r>
          </a:p>
          <a:p>
            <a:pPr lvl="1"/>
            <a:r>
              <a:rPr lang="nl-NL" dirty="0"/>
              <a:t>Informatie- en energiebesparingsplicht (wordt verbreed per 2023)</a:t>
            </a:r>
          </a:p>
          <a:p>
            <a:pPr lvl="1"/>
            <a:r>
              <a:rPr lang="nl-NL" dirty="0"/>
              <a:t>Energiebesparing in de vergunningvoorschriften</a:t>
            </a:r>
          </a:p>
          <a:p>
            <a:pPr lvl="1"/>
            <a:r>
              <a:rPr lang="nl-NL" dirty="0"/>
              <a:t>Energieprestatie Installatie Gebouwen EPBD</a:t>
            </a:r>
          </a:p>
          <a:p>
            <a:pPr lvl="1"/>
            <a:r>
              <a:rPr lang="nl-NL" dirty="0"/>
              <a:t>Energielabel C plicht voor kantoren (per 1-01-2023)</a:t>
            </a:r>
          </a:p>
          <a:p>
            <a:pPr lvl="1"/>
            <a:r>
              <a:rPr lang="nl-NL" dirty="0"/>
              <a:t>Regeling CO2 reductie woonwerk en zakelijke mobiliteit (gepland 1-1-2022)</a:t>
            </a:r>
          </a:p>
          <a:p>
            <a:pPr lvl="1"/>
            <a:endParaRPr lang="nl-NL" dirty="0"/>
          </a:p>
          <a:p>
            <a:pPr lvl="1"/>
            <a:endParaRPr lang="nl-NL" dirty="0"/>
          </a:p>
          <a:p>
            <a:r>
              <a:rPr lang="nl-NL" b="1" dirty="0"/>
              <a:t>Wortel: informeren, stimuleren</a:t>
            </a:r>
            <a:r>
              <a:rPr lang="nl-NL" dirty="0"/>
              <a:t>:</a:t>
            </a:r>
          </a:p>
          <a:p>
            <a:pPr lvl="1"/>
            <a:r>
              <a:rPr lang="nl-NL" dirty="0"/>
              <a:t>Module energielabel C</a:t>
            </a:r>
          </a:p>
          <a:p>
            <a:pPr lvl="1"/>
            <a:r>
              <a:rPr lang="nl-NL" dirty="0"/>
              <a:t>Module Online platform</a:t>
            </a:r>
          </a:p>
          <a:p>
            <a:r>
              <a:rPr lang="nl-NL" b="1" dirty="0"/>
              <a:t>Stok: toezicht en handhaving</a:t>
            </a:r>
          </a:p>
          <a:p>
            <a:pPr lvl="1"/>
            <a:r>
              <a:rPr lang="nl-NL" dirty="0"/>
              <a:t>Module extra toezicht energiebesparing</a:t>
            </a:r>
          </a:p>
        </p:txBody>
      </p:sp>
      <p:pic>
        <p:nvPicPr>
          <p:cNvPr id="4" name="Afbeelding 3"/>
          <p:cNvPicPr>
            <a:picLocks noChangeAspect="1"/>
          </p:cNvPicPr>
          <p:nvPr/>
        </p:nvPicPr>
        <p:blipFill>
          <a:blip r:embed="rId3"/>
          <a:stretch>
            <a:fillRect/>
          </a:stretch>
        </p:blipFill>
        <p:spPr>
          <a:xfrm>
            <a:off x="10470603" y="1780755"/>
            <a:ext cx="890093" cy="896190"/>
          </a:xfrm>
          <a:prstGeom prst="rect">
            <a:avLst/>
          </a:prstGeom>
        </p:spPr>
      </p:pic>
    </p:spTree>
    <p:extLst>
      <p:ext uri="{BB962C8B-B14F-4D97-AF65-F5344CB8AC3E}">
        <p14:creationId xmlns:p14="http://schemas.microsoft.com/office/powerpoint/2010/main" val="298509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B69A1-27AF-AF4B-BDE6-38C97D3A2568}"/>
              </a:ext>
            </a:extLst>
          </p:cNvPr>
          <p:cNvSpPr>
            <a:spLocks noGrp="1"/>
          </p:cNvSpPr>
          <p:nvPr>
            <p:ph type="title"/>
          </p:nvPr>
        </p:nvSpPr>
        <p:spPr/>
        <p:txBody>
          <a:bodyPr>
            <a:normAutofit/>
          </a:bodyPr>
          <a:lstStyle/>
          <a:p>
            <a:r>
              <a:rPr lang="nl-NL" dirty="0"/>
              <a:t>Aanpak VNO-NCW</a:t>
            </a:r>
          </a:p>
        </p:txBody>
      </p:sp>
      <p:pic>
        <p:nvPicPr>
          <p:cNvPr id="7" name="Afbeelding 6" descr="Afbeelding met tekst&#10;&#10;Automatisch gegenereerde beschrijving">
            <a:extLst>
              <a:ext uri="{FF2B5EF4-FFF2-40B4-BE49-F238E27FC236}">
                <a16:creationId xmlns:a16="http://schemas.microsoft.com/office/drawing/2014/main" id="{7B806998-3718-4876-BCBD-F035DECC7BF4}"/>
              </a:ext>
            </a:extLst>
          </p:cNvPr>
          <p:cNvPicPr>
            <a:picLocks noChangeAspect="1"/>
          </p:cNvPicPr>
          <p:nvPr/>
        </p:nvPicPr>
        <p:blipFill rotWithShape="1">
          <a:blip r:embed="rId3"/>
          <a:srcRect l="4896" t="11157" r="5081" b="13773"/>
          <a:stretch/>
        </p:blipFill>
        <p:spPr>
          <a:xfrm>
            <a:off x="1495424" y="948056"/>
            <a:ext cx="9201151" cy="5148263"/>
          </a:xfrm>
          <a:prstGeom prst="rect">
            <a:avLst/>
          </a:prstGeom>
        </p:spPr>
      </p:pic>
    </p:spTree>
    <p:extLst>
      <p:ext uri="{BB962C8B-B14F-4D97-AF65-F5344CB8AC3E}">
        <p14:creationId xmlns:p14="http://schemas.microsoft.com/office/powerpoint/2010/main" val="395898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a:extLst>
              <a:ext uri="{FF2B5EF4-FFF2-40B4-BE49-F238E27FC236}">
                <a16:creationId xmlns:a16="http://schemas.microsoft.com/office/drawing/2014/main" id="{8E1EBB10-5E19-40A8-B05B-DC5994FA24C8}"/>
              </a:ext>
            </a:extLst>
          </p:cNvPr>
          <p:cNvSpPr>
            <a:spLocks noGrp="1"/>
          </p:cNvSpPr>
          <p:nvPr>
            <p:ph type="title"/>
          </p:nvPr>
        </p:nvSpPr>
        <p:spPr>
          <a:xfrm>
            <a:off x="3207224" y="296864"/>
            <a:ext cx="5768454" cy="468312"/>
          </a:xfrm>
        </p:spPr>
        <p:txBody>
          <a:bodyPr>
            <a:normAutofit/>
          </a:bodyPr>
          <a:lstStyle/>
          <a:p>
            <a:r>
              <a:rPr lang="nl-NL" dirty="0"/>
              <a:t>Handhaving en handreiking</a:t>
            </a:r>
          </a:p>
        </p:txBody>
      </p:sp>
      <p:sp>
        <p:nvSpPr>
          <p:cNvPr id="21" name="Tijdelijke aanduiding voor inhoud 4">
            <a:extLst>
              <a:ext uri="{FF2B5EF4-FFF2-40B4-BE49-F238E27FC236}">
                <a16:creationId xmlns:a16="http://schemas.microsoft.com/office/drawing/2014/main" id="{CA06F531-3CFB-48A1-A867-35C2B61A7950}"/>
              </a:ext>
            </a:extLst>
          </p:cNvPr>
          <p:cNvSpPr>
            <a:spLocks noGrp="1"/>
          </p:cNvSpPr>
          <p:nvPr>
            <p:ph idx="1"/>
          </p:nvPr>
        </p:nvSpPr>
        <p:spPr>
          <a:xfrm>
            <a:off x="695326" y="1341439"/>
            <a:ext cx="4228644" cy="4572000"/>
          </a:xfrm>
        </p:spPr>
        <p:txBody>
          <a:bodyPr/>
          <a:lstStyle/>
          <a:p>
            <a:pPr marL="0" indent="0">
              <a:buNone/>
            </a:pPr>
            <a:r>
              <a:rPr lang="nl-NL" b="1" dirty="0"/>
              <a:t>Krachtenveld:</a:t>
            </a:r>
          </a:p>
          <a:p>
            <a:pPr marL="0" indent="0">
              <a:buNone/>
            </a:pPr>
            <a:endParaRPr lang="nl-NL" dirty="0"/>
          </a:p>
        </p:txBody>
      </p:sp>
      <p:sp>
        <p:nvSpPr>
          <p:cNvPr id="22" name="Rechthoek 21">
            <a:extLst>
              <a:ext uri="{FF2B5EF4-FFF2-40B4-BE49-F238E27FC236}">
                <a16:creationId xmlns:a16="http://schemas.microsoft.com/office/drawing/2014/main" id="{5CD8C720-8A4B-4BC0-9C6A-A2A802D2F4F2}"/>
              </a:ext>
            </a:extLst>
          </p:cNvPr>
          <p:cNvSpPr/>
          <p:nvPr/>
        </p:nvSpPr>
        <p:spPr>
          <a:xfrm>
            <a:off x="5059925" y="1768027"/>
            <a:ext cx="2856964" cy="923330"/>
          </a:xfrm>
          <a:prstGeom prst="rect">
            <a:avLst/>
          </a:prstGeom>
        </p:spPr>
        <p:txBody>
          <a:bodyPr wrap="square">
            <a:spAutoFit/>
          </a:bodyPr>
          <a:lstStyle/>
          <a:p>
            <a:r>
              <a:rPr lang="nl-NL" dirty="0"/>
              <a:t>Gebiedsbenadering</a:t>
            </a:r>
          </a:p>
          <a:p>
            <a:r>
              <a:rPr lang="nl-NL" sz="1200" dirty="0"/>
              <a:t>Bedrijventerreinen</a:t>
            </a:r>
          </a:p>
          <a:p>
            <a:r>
              <a:rPr lang="nl-NL" sz="1200" dirty="0"/>
              <a:t>Winkel-horeca gebieden</a:t>
            </a:r>
          </a:p>
          <a:p>
            <a:endParaRPr lang="nl-NL" sz="1200" dirty="0"/>
          </a:p>
        </p:txBody>
      </p:sp>
      <p:sp>
        <p:nvSpPr>
          <p:cNvPr id="23" name="Rechthoek 22">
            <a:extLst>
              <a:ext uri="{FF2B5EF4-FFF2-40B4-BE49-F238E27FC236}">
                <a16:creationId xmlns:a16="http://schemas.microsoft.com/office/drawing/2014/main" id="{EEC44D99-3186-41F8-BB58-7AF96C4796A4}"/>
              </a:ext>
            </a:extLst>
          </p:cNvPr>
          <p:cNvSpPr/>
          <p:nvPr/>
        </p:nvSpPr>
        <p:spPr>
          <a:xfrm>
            <a:off x="2531373" y="3167531"/>
            <a:ext cx="2054180" cy="1569660"/>
          </a:xfrm>
          <a:prstGeom prst="rect">
            <a:avLst/>
          </a:prstGeom>
        </p:spPr>
        <p:txBody>
          <a:bodyPr wrap="square">
            <a:spAutoFit/>
          </a:bodyPr>
          <a:lstStyle/>
          <a:p>
            <a:r>
              <a:rPr lang="nl-NL" sz="1200" i="1" dirty="0"/>
              <a:t>push</a:t>
            </a:r>
          </a:p>
          <a:p>
            <a:r>
              <a:rPr lang="nl-NL" dirty="0"/>
              <a:t>Wetgeving en handhaving</a:t>
            </a:r>
          </a:p>
          <a:p>
            <a:r>
              <a:rPr lang="nl-NL" sz="1200" dirty="0"/>
              <a:t>Activiteitenbesluit</a:t>
            </a:r>
          </a:p>
          <a:p>
            <a:r>
              <a:rPr lang="nl-NL" sz="1200" dirty="0"/>
              <a:t>Vergunningen</a:t>
            </a:r>
          </a:p>
          <a:p>
            <a:r>
              <a:rPr lang="nl-NL" sz="1200" dirty="0"/>
              <a:t>EED</a:t>
            </a:r>
          </a:p>
          <a:p>
            <a:r>
              <a:rPr lang="nl-NL" sz="1200" dirty="0"/>
              <a:t>…</a:t>
            </a:r>
          </a:p>
        </p:txBody>
      </p:sp>
      <p:sp>
        <p:nvSpPr>
          <p:cNvPr id="24" name="Rechthoek 23">
            <a:extLst>
              <a:ext uri="{FF2B5EF4-FFF2-40B4-BE49-F238E27FC236}">
                <a16:creationId xmlns:a16="http://schemas.microsoft.com/office/drawing/2014/main" id="{FEEA21B1-63C5-4116-8D21-24EA90A94A85}"/>
              </a:ext>
            </a:extLst>
          </p:cNvPr>
          <p:cNvSpPr/>
          <p:nvPr/>
        </p:nvSpPr>
        <p:spPr>
          <a:xfrm>
            <a:off x="7721559" y="3167531"/>
            <a:ext cx="2054180" cy="1569660"/>
          </a:xfrm>
          <a:prstGeom prst="rect">
            <a:avLst/>
          </a:prstGeom>
        </p:spPr>
        <p:txBody>
          <a:bodyPr wrap="square">
            <a:spAutoFit/>
          </a:bodyPr>
          <a:lstStyle/>
          <a:p>
            <a:r>
              <a:rPr lang="nl-NL" sz="1200" i="1" dirty="0"/>
              <a:t>pull</a:t>
            </a:r>
          </a:p>
          <a:p>
            <a:r>
              <a:rPr lang="nl-NL" dirty="0"/>
              <a:t>Convenanten en Green Deals</a:t>
            </a:r>
          </a:p>
          <a:p>
            <a:r>
              <a:rPr lang="nl-NL" sz="1200" dirty="0"/>
              <a:t>Sector- en ketenorganisaties</a:t>
            </a:r>
          </a:p>
          <a:p>
            <a:r>
              <a:rPr lang="nl-NL" sz="1200" dirty="0"/>
              <a:t>Publiek-private samenwerking</a:t>
            </a:r>
          </a:p>
          <a:p>
            <a:r>
              <a:rPr lang="nl-NL" sz="1200" dirty="0"/>
              <a:t>Collectieve inkoop</a:t>
            </a:r>
          </a:p>
          <a:p>
            <a:r>
              <a:rPr lang="nl-NL" sz="1200" dirty="0"/>
              <a:t>…</a:t>
            </a:r>
          </a:p>
        </p:txBody>
      </p:sp>
      <p:sp>
        <p:nvSpPr>
          <p:cNvPr id="25" name="Rechthoek 24">
            <a:extLst>
              <a:ext uri="{FF2B5EF4-FFF2-40B4-BE49-F238E27FC236}">
                <a16:creationId xmlns:a16="http://schemas.microsoft.com/office/drawing/2014/main" id="{B3EEE34C-B762-4D7A-81C2-5DAEF081018E}"/>
              </a:ext>
            </a:extLst>
          </p:cNvPr>
          <p:cNvSpPr/>
          <p:nvPr/>
        </p:nvSpPr>
        <p:spPr>
          <a:xfrm>
            <a:off x="5059925" y="4979160"/>
            <a:ext cx="2054180" cy="1015663"/>
          </a:xfrm>
          <a:prstGeom prst="rect">
            <a:avLst/>
          </a:prstGeom>
        </p:spPr>
        <p:txBody>
          <a:bodyPr wrap="square">
            <a:spAutoFit/>
          </a:bodyPr>
          <a:lstStyle/>
          <a:p>
            <a:r>
              <a:rPr lang="nl-NL" dirty="0"/>
              <a:t>Individuele bedrijven</a:t>
            </a:r>
          </a:p>
          <a:p>
            <a:r>
              <a:rPr lang="nl-NL" sz="1200" dirty="0"/>
              <a:t>Terugverdientijd</a:t>
            </a:r>
          </a:p>
          <a:p>
            <a:r>
              <a:rPr lang="nl-NL" sz="1200" dirty="0"/>
              <a:t>Belasting regelingen</a:t>
            </a:r>
          </a:p>
        </p:txBody>
      </p:sp>
      <p:cxnSp>
        <p:nvCxnSpPr>
          <p:cNvPr id="26" name="Rechte verbindingslijn met pijl 25">
            <a:extLst>
              <a:ext uri="{FF2B5EF4-FFF2-40B4-BE49-F238E27FC236}">
                <a16:creationId xmlns:a16="http://schemas.microsoft.com/office/drawing/2014/main" id="{6BE67B26-1071-4AFF-90EA-C11964B7A282}"/>
              </a:ext>
            </a:extLst>
          </p:cNvPr>
          <p:cNvCxnSpPr/>
          <p:nvPr/>
        </p:nvCxnSpPr>
        <p:spPr>
          <a:xfrm>
            <a:off x="5809047" y="2635840"/>
            <a:ext cx="0" cy="60101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100EA09B-C76B-4F2D-9ACA-C46832DE7521}"/>
              </a:ext>
            </a:extLst>
          </p:cNvPr>
          <p:cNvCxnSpPr/>
          <p:nvPr/>
        </p:nvCxnSpPr>
        <p:spPr>
          <a:xfrm flipV="1">
            <a:off x="5809047" y="4378145"/>
            <a:ext cx="0" cy="60101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AC65F28A-26EF-4AC9-8747-44A341D84252}"/>
              </a:ext>
            </a:extLst>
          </p:cNvPr>
          <p:cNvCxnSpPr/>
          <p:nvPr/>
        </p:nvCxnSpPr>
        <p:spPr>
          <a:xfrm rot="5400000">
            <a:off x="7292265" y="3425749"/>
            <a:ext cx="0" cy="60101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3A7986EF-6C61-4247-848E-A6207FB14667}"/>
              </a:ext>
            </a:extLst>
          </p:cNvPr>
          <p:cNvCxnSpPr/>
          <p:nvPr/>
        </p:nvCxnSpPr>
        <p:spPr>
          <a:xfrm rot="5400000" flipV="1">
            <a:off x="4632775" y="3417163"/>
            <a:ext cx="0" cy="60101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Rechthoek 29">
            <a:extLst>
              <a:ext uri="{FF2B5EF4-FFF2-40B4-BE49-F238E27FC236}">
                <a16:creationId xmlns:a16="http://schemas.microsoft.com/office/drawing/2014/main" id="{B4E950C4-115B-469C-BD0B-2B032B18C079}"/>
              </a:ext>
            </a:extLst>
          </p:cNvPr>
          <p:cNvSpPr/>
          <p:nvPr/>
        </p:nvSpPr>
        <p:spPr>
          <a:xfrm>
            <a:off x="5059925" y="3252791"/>
            <a:ext cx="2856964" cy="1015663"/>
          </a:xfrm>
          <a:prstGeom prst="rect">
            <a:avLst/>
          </a:prstGeom>
        </p:spPr>
        <p:txBody>
          <a:bodyPr wrap="square">
            <a:spAutoFit/>
          </a:bodyPr>
          <a:lstStyle/>
          <a:p>
            <a:r>
              <a:rPr lang="nl-NL" sz="1200" dirty="0"/>
              <a:t>Ontmoeting</a:t>
            </a:r>
          </a:p>
          <a:p>
            <a:r>
              <a:rPr lang="nl-NL" sz="1200" dirty="0"/>
              <a:t>Kennis</a:t>
            </a:r>
          </a:p>
          <a:p>
            <a:r>
              <a:rPr lang="nl-NL" sz="1200" dirty="0"/>
              <a:t>Business cases</a:t>
            </a:r>
          </a:p>
          <a:p>
            <a:r>
              <a:rPr lang="nl-NL" sz="1200" dirty="0"/>
              <a:t>Innovatieve technieken</a:t>
            </a:r>
          </a:p>
          <a:p>
            <a:r>
              <a:rPr lang="nl-NL" sz="1200" dirty="0"/>
              <a:t>Processen</a:t>
            </a:r>
          </a:p>
        </p:txBody>
      </p:sp>
    </p:spTree>
    <p:extLst>
      <p:ext uri="{BB962C8B-B14F-4D97-AF65-F5344CB8AC3E}">
        <p14:creationId xmlns:p14="http://schemas.microsoft.com/office/powerpoint/2010/main" val="376256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B69A1-27AF-AF4B-BDE6-38C97D3A2568}"/>
              </a:ext>
            </a:extLst>
          </p:cNvPr>
          <p:cNvSpPr>
            <a:spLocks noGrp="1"/>
          </p:cNvSpPr>
          <p:nvPr>
            <p:ph type="title"/>
          </p:nvPr>
        </p:nvSpPr>
        <p:spPr/>
        <p:txBody>
          <a:bodyPr>
            <a:normAutofit/>
          </a:bodyPr>
          <a:lstStyle/>
          <a:p>
            <a:r>
              <a:rPr lang="nl-NL" dirty="0"/>
              <a:t>Handhaving en handreiking</a:t>
            </a:r>
          </a:p>
        </p:txBody>
      </p:sp>
      <p:sp>
        <p:nvSpPr>
          <p:cNvPr id="5" name="Tijdelijke aanduiding voor inhoud 4">
            <a:extLst>
              <a:ext uri="{FF2B5EF4-FFF2-40B4-BE49-F238E27FC236}">
                <a16:creationId xmlns:a16="http://schemas.microsoft.com/office/drawing/2014/main" id="{E4596A56-DCFE-4F52-892C-FEA9B67E9139}"/>
              </a:ext>
            </a:extLst>
          </p:cNvPr>
          <p:cNvSpPr>
            <a:spLocks noGrp="1"/>
          </p:cNvSpPr>
          <p:nvPr>
            <p:ph idx="1"/>
          </p:nvPr>
        </p:nvSpPr>
        <p:spPr>
          <a:xfrm>
            <a:off x="695326" y="1341439"/>
            <a:ext cx="4228644" cy="4572000"/>
          </a:xfrm>
        </p:spPr>
        <p:txBody>
          <a:bodyPr/>
          <a:lstStyle/>
          <a:p>
            <a:pPr marL="0" indent="0">
              <a:buNone/>
            </a:pPr>
            <a:r>
              <a:rPr lang="nl-NL" b="1" dirty="0"/>
              <a:t>Krachtenveld:</a:t>
            </a:r>
          </a:p>
          <a:p>
            <a:pPr marL="0" indent="0">
              <a:buNone/>
            </a:pPr>
            <a:endParaRPr lang="nl-NL" dirty="0"/>
          </a:p>
        </p:txBody>
      </p:sp>
      <p:sp>
        <p:nvSpPr>
          <p:cNvPr id="9" name="Rechthoek 8">
            <a:extLst>
              <a:ext uri="{FF2B5EF4-FFF2-40B4-BE49-F238E27FC236}">
                <a16:creationId xmlns:a16="http://schemas.microsoft.com/office/drawing/2014/main" id="{53A4AC62-9731-4CA1-9A9B-C2E13D2A994C}"/>
              </a:ext>
            </a:extLst>
          </p:cNvPr>
          <p:cNvSpPr/>
          <p:nvPr/>
        </p:nvSpPr>
        <p:spPr>
          <a:xfrm>
            <a:off x="5059925" y="1768027"/>
            <a:ext cx="2856964" cy="923330"/>
          </a:xfrm>
          <a:prstGeom prst="rect">
            <a:avLst/>
          </a:prstGeom>
        </p:spPr>
        <p:txBody>
          <a:bodyPr wrap="square">
            <a:spAutoFit/>
          </a:bodyPr>
          <a:lstStyle/>
          <a:p>
            <a:r>
              <a:rPr lang="nl-NL" dirty="0"/>
              <a:t>Gebiedsbenadering</a:t>
            </a:r>
          </a:p>
          <a:p>
            <a:r>
              <a:rPr lang="nl-NL" sz="1200" dirty="0"/>
              <a:t>Bedrijventerreinen</a:t>
            </a:r>
          </a:p>
          <a:p>
            <a:r>
              <a:rPr lang="nl-NL" sz="1200" dirty="0"/>
              <a:t>Winkel-horeca gebieden</a:t>
            </a:r>
          </a:p>
          <a:p>
            <a:endParaRPr lang="nl-NL" sz="1200" dirty="0"/>
          </a:p>
        </p:txBody>
      </p:sp>
      <p:sp>
        <p:nvSpPr>
          <p:cNvPr id="12" name="Rechthoek 11">
            <a:extLst>
              <a:ext uri="{FF2B5EF4-FFF2-40B4-BE49-F238E27FC236}">
                <a16:creationId xmlns:a16="http://schemas.microsoft.com/office/drawing/2014/main" id="{375984AD-D0BA-46B1-97B4-04707F923980}"/>
              </a:ext>
            </a:extLst>
          </p:cNvPr>
          <p:cNvSpPr/>
          <p:nvPr/>
        </p:nvSpPr>
        <p:spPr>
          <a:xfrm>
            <a:off x="2531373" y="3167531"/>
            <a:ext cx="2054180" cy="1569660"/>
          </a:xfrm>
          <a:prstGeom prst="rect">
            <a:avLst/>
          </a:prstGeom>
        </p:spPr>
        <p:txBody>
          <a:bodyPr wrap="square">
            <a:spAutoFit/>
          </a:bodyPr>
          <a:lstStyle/>
          <a:p>
            <a:r>
              <a:rPr lang="nl-NL" sz="1200" i="1" dirty="0"/>
              <a:t>push</a:t>
            </a:r>
          </a:p>
          <a:p>
            <a:r>
              <a:rPr lang="nl-NL" dirty="0"/>
              <a:t>Wetgeving en handhaving</a:t>
            </a:r>
          </a:p>
          <a:p>
            <a:r>
              <a:rPr lang="nl-NL" sz="1200" dirty="0"/>
              <a:t>Activiteitenbesluit</a:t>
            </a:r>
          </a:p>
          <a:p>
            <a:r>
              <a:rPr lang="nl-NL" sz="1200" dirty="0"/>
              <a:t>Vergunningen</a:t>
            </a:r>
          </a:p>
          <a:p>
            <a:r>
              <a:rPr lang="nl-NL" sz="1200" dirty="0"/>
              <a:t>EED</a:t>
            </a:r>
          </a:p>
          <a:p>
            <a:r>
              <a:rPr lang="nl-NL" sz="1200" dirty="0"/>
              <a:t>…</a:t>
            </a:r>
          </a:p>
        </p:txBody>
      </p:sp>
      <p:sp>
        <p:nvSpPr>
          <p:cNvPr id="13" name="Rechthoek 12">
            <a:extLst>
              <a:ext uri="{FF2B5EF4-FFF2-40B4-BE49-F238E27FC236}">
                <a16:creationId xmlns:a16="http://schemas.microsoft.com/office/drawing/2014/main" id="{13EED157-495D-4462-9138-F15DCA3CEF79}"/>
              </a:ext>
            </a:extLst>
          </p:cNvPr>
          <p:cNvSpPr/>
          <p:nvPr/>
        </p:nvSpPr>
        <p:spPr>
          <a:xfrm>
            <a:off x="7721559" y="3167531"/>
            <a:ext cx="2054180" cy="1569660"/>
          </a:xfrm>
          <a:prstGeom prst="rect">
            <a:avLst/>
          </a:prstGeom>
        </p:spPr>
        <p:txBody>
          <a:bodyPr wrap="square">
            <a:spAutoFit/>
          </a:bodyPr>
          <a:lstStyle/>
          <a:p>
            <a:r>
              <a:rPr lang="nl-NL" sz="1200" i="1" dirty="0"/>
              <a:t>pull</a:t>
            </a:r>
          </a:p>
          <a:p>
            <a:r>
              <a:rPr lang="nl-NL" dirty="0"/>
              <a:t>Convenanten en Green Deals</a:t>
            </a:r>
          </a:p>
          <a:p>
            <a:r>
              <a:rPr lang="nl-NL" sz="1200" dirty="0"/>
              <a:t>Sector- en ketenorganisaties</a:t>
            </a:r>
          </a:p>
          <a:p>
            <a:r>
              <a:rPr lang="nl-NL" sz="1200" dirty="0"/>
              <a:t>Publiek-private samenwerking</a:t>
            </a:r>
          </a:p>
          <a:p>
            <a:r>
              <a:rPr lang="nl-NL" sz="1200" dirty="0"/>
              <a:t>Collectieve inkoop</a:t>
            </a:r>
          </a:p>
          <a:p>
            <a:r>
              <a:rPr lang="nl-NL" sz="1200" dirty="0"/>
              <a:t>…</a:t>
            </a:r>
          </a:p>
        </p:txBody>
      </p:sp>
      <p:sp>
        <p:nvSpPr>
          <p:cNvPr id="14" name="Rechthoek 13">
            <a:extLst>
              <a:ext uri="{FF2B5EF4-FFF2-40B4-BE49-F238E27FC236}">
                <a16:creationId xmlns:a16="http://schemas.microsoft.com/office/drawing/2014/main" id="{E05CE53C-F386-410C-9BE0-D07F8817FD7E}"/>
              </a:ext>
            </a:extLst>
          </p:cNvPr>
          <p:cNvSpPr/>
          <p:nvPr/>
        </p:nvSpPr>
        <p:spPr>
          <a:xfrm>
            <a:off x="5059925" y="4979160"/>
            <a:ext cx="2054180" cy="1015663"/>
          </a:xfrm>
          <a:prstGeom prst="rect">
            <a:avLst/>
          </a:prstGeom>
        </p:spPr>
        <p:txBody>
          <a:bodyPr wrap="square">
            <a:spAutoFit/>
          </a:bodyPr>
          <a:lstStyle/>
          <a:p>
            <a:r>
              <a:rPr lang="nl-NL" dirty="0"/>
              <a:t>Individuele bedrijven</a:t>
            </a:r>
          </a:p>
          <a:p>
            <a:r>
              <a:rPr lang="nl-NL" sz="1200" dirty="0"/>
              <a:t>Terugverdientijd</a:t>
            </a:r>
          </a:p>
          <a:p>
            <a:r>
              <a:rPr lang="nl-NL" sz="1200" dirty="0"/>
              <a:t>Belasting regelingen</a:t>
            </a:r>
          </a:p>
        </p:txBody>
      </p:sp>
      <p:cxnSp>
        <p:nvCxnSpPr>
          <p:cNvPr id="15" name="Rechte verbindingslijn met pijl 14">
            <a:extLst>
              <a:ext uri="{FF2B5EF4-FFF2-40B4-BE49-F238E27FC236}">
                <a16:creationId xmlns:a16="http://schemas.microsoft.com/office/drawing/2014/main" id="{91CB4517-1AF8-4645-B3A1-1DF29CB52A22}"/>
              </a:ext>
            </a:extLst>
          </p:cNvPr>
          <p:cNvCxnSpPr/>
          <p:nvPr/>
        </p:nvCxnSpPr>
        <p:spPr>
          <a:xfrm>
            <a:off x="5809047" y="2635840"/>
            <a:ext cx="0" cy="60101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381120A8-1C95-4DFE-93A1-CBEF842AC026}"/>
              </a:ext>
            </a:extLst>
          </p:cNvPr>
          <p:cNvCxnSpPr/>
          <p:nvPr/>
        </p:nvCxnSpPr>
        <p:spPr>
          <a:xfrm flipV="1">
            <a:off x="5809047" y="4378145"/>
            <a:ext cx="0" cy="60101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F1204107-CB51-4B20-A83F-DA8F2B89EF89}"/>
              </a:ext>
            </a:extLst>
          </p:cNvPr>
          <p:cNvCxnSpPr/>
          <p:nvPr/>
        </p:nvCxnSpPr>
        <p:spPr>
          <a:xfrm rot="5400000">
            <a:off x="7292265" y="3425749"/>
            <a:ext cx="0" cy="60101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F87C3F2E-80A7-42E8-BD42-2E4CB755AF73}"/>
              </a:ext>
            </a:extLst>
          </p:cNvPr>
          <p:cNvCxnSpPr/>
          <p:nvPr/>
        </p:nvCxnSpPr>
        <p:spPr>
          <a:xfrm rot="5400000" flipV="1">
            <a:off x="4632775" y="3417163"/>
            <a:ext cx="0" cy="60101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2B8168D1-E626-4674-AB2E-89F9353E2F86}"/>
              </a:ext>
            </a:extLst>
          </p:cNvPr>
          <p:cNvSpPr/>
          <p:nvPr/>
        </p:nvSpPr>
        <p:spPr>
          <a:xfrm>
            <a:off x="5059925" y="3252791"/>
            <a:ext cx="2856964" cy="1015663"/>
          </a:xfrm>
          <a:prstGeom prst="rect">
            <a:avLst/>
          </a:prstGeom>
        </p:spPr>
        <p:txBody>
          <a:bodyPr wrap="square">
            <a:spAutoFit/>
          </a:bodyPr>
          <a:lstStyle/>
          <a:p>
            <a:r>
              <a:rPr lang="nl-NL" sz="1200" dirty="0"/>
              <a:t>Ontmoeting</a:t>
            </a:r>
          </a:p>
          <a:p>
            <a:r>
              <a:rPr lang="nl-NL" sz="1200" dirty="0"/>
              <a:t>Kennis</a:t>
            </a:r>
          </a:p>
          <a:p>
            <a:r>
              <a:rPr lang="nl-NL" sz="1200" dirty="0"/>
              <a:t>Business cases</a:t>
            </a:r>
          </a:p>
          <a:p>
            <a:r>
              <a:rPr lang="nl-NL" sz="1200" dirty="0"/>
              <a:t>Innovatieve technieken</a:t>
            </a:r>
          </a:p>
          <a:p>
            <a:r>
              <a:rPr lang="nl-NL" sz="1200" dirty="0"/>
              <a:t>Processen</a:t>
            </a:r>
          </a:p>
        </p:txBody>
      </p:sp>
      <p:sp>
        <p:nvSpPr>
          <p:cNvPr id="4" name="Rechthoek: afgeronde hoeken 3">
            <a:extLst>
              <a:ext uri="{FF2B5EF4-FFF2-40B4-BE49-F238E27FC236}">
                <a16:creationId xmlns:a16="http://schemas.microsoft.com/office/drawing/2014/main" id="{12BFD986-920E-41F6-A26A-D68AEB038674}"/>
              </a:ext>
            </a:extLst>
          </p:cNvPr>
          <p:cNvSpPr/>
          <p:nvPr/>
        </p:nvSpPr>
        <p:spPr>
          <a:xfrm>
            <a:off x="3135735" y="2918372"/>
            <a:ext cx="1591352" cy="377890"/>
          </a:xfrm>
          <a:prstGeom prst="round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Content Placeholder 1">
            <a:extLst>
              <a:ext uri="{FF2B5EF4-FFF2-40B4-BE49-F238E27FC236}">
                <a16:creationId xmlns:a16="http://schemas.microsoft.com/office/drawing/2014/main" id="{92A47EEA-759E-441A-BDEE-04249E7E07D9}"/>
              </a:ext>
            </a:extLst>
          </p:cNvPr>
          <p:cNvSpPr txBox="1">
            <a:spLocks/>
          </p:cNvSpPr>
          <p:nvPr/>
        </p:nvSpPr>
        <p:spPr>
          <a:xfrm>
            <a:off x="3205707" y="3026997"/>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000" b="1" dirty="0">
                <a:solidFill>
                  <a:srgbClr val="5D8795"/>
                </a:solidFill>
              </a:rPr>
              <a:t>Extra toezicht en handhaving</a:t>
            </a:r>
          </a:p>
        </p:txBody>
      </p:sp>
      <p:sp>
        <p:nvSpPr>
          <p:cNvPr id="25" name="Rechthoek: afgeronde hoeken 24">
            <a:extLst>
              <a:ext uri="{FF2B5EF4-FFF2-40B4-BE49-F238E27FC236}">
                <a16:creationId xmlns:a16="http://schemas.microsoft.com/office/drawing/2014/main" id="{7DD78212-AAF8-4444-9FEC-CA60D4175A06}"/>
              </a:ext>
            </a:extLst>
          </p:cNvPr>
          <p:cNvSpPr/>
          <p:nvPr/>
        </p:nvSpPr>
        <p:spPr>
          <a:xfrm>
            <a:off x="8156488" y="2922952"/>
            <a:ext cx="1591352" cy="377890"/>
          </a:xfrm>
          <a:prstGeom prst="round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Content Placeholder 1">
            <a:extLst>
              <a:ext uri="{FF2B5EF4-FFF2-40B4-BE49-F238E27FC236}">
                <a16:creationId xmlns:a16="http://schemas.microsoft.com/office/drawing/2014/main" id="{7B8874BD-C419-42D4-A8B6-CE2A86E61A69}"/>
              </a:ext>
            </a:extLst>
          </p:cNvPr>
          <p:cNvSpPr txBox="1">
            <a:spLocks/>
          </p:cNvSpPr>
          <p:nvPr/>
        </p:nvSpPr>
        <p:spPr>
          <a:xfrm>
            <a:off x="8226460" y="3031577"/>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000" b="1" dirty="0">
                <a:solidFill>
                  <a:srgbClr val="5D8795"/>
                </a:solidFill>
              </a:rPr>
              <a:t>Green deals opzetten</a:t>
            </a:r>
          </a:p>
        </p:txBody>
      </p:sp>
      <p:sp>
        <p:nvSpPr>
          <p:cNvPr id="27" name="Rechthoek: afgeronde hoeken 26">
            <a:extLst>
              <a:ext uri="{FF2B5EF4-FFF2-40B4-BE49-F238E27FC236}">
                <a16:creationId xmlns:a16="http://schemas.microsoft.com/office/drawing/2014/main" id="{38B297C7-5627-46D2-AA6B-EDFA5A88E532}"/>
              </a:ext>
            </a:extLst>
          </p:cNvPr>
          <p:cNvSpPr/>
          <p:nvPr/>
        </p:nvSpPr>
        <p:spPr>
          <a:xfrm>
            <a:off x="5989776" y="1411699"/>
            <a:ext cx="1591352" cy="377890"/>
          </a:xfrm>
          <a:prstGeom prst="round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Content Placeholder 1">
            <a:extLst>
              <a:ext uri="{FF2B5EF4-FFF2-40B4-BE49-F238E27FC236}">
                <a16:creationId xmlns:a16="http://schemas.microsoft.com/office/drawing/2014/main" id="{4ED3C4E4-5E60-4B57-B269-2F460CA7DC73}"/>
              </a:ext>
            </a:extLst>
          </p:cNvPr>
          <p:cNvSpPr txBox="1">
            <a:spLocks/>
          </p:cNvSpPr>
          <p:nvPr/>
        </p:nvSpPr>
        <p:spPr>
          <a:xfrm>
            <a:off x="6059748" y="1520324"/>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nl-NL" sz="1000" b="1" dirty="0">
                <a:solidFill>
                  <a:srgbClr val="5D8795"/>
                </a:solidFill>
              </a:rPr>
              <a:t>Gebiedsgerichte aanpak </a:t>
            </a:r>
          </a:p>
          <a:p>
            <a:pPr marL="0" indent="0">
              <a:lnSpc>
                <a:spcPct val="50000"/>
              </a:lnSpc>
              <a:buNone/>
            </a:pPr>
            <a:r>
              <a:rPr lang="nl-NL" sz="1000" b="1" dirty="0">
                <a:solidFill>
                  <a:srgbClr val="5D8795"/>
                </a:solidFill>
              </a:rPr>
              <a:t>VNO-NCW</a:t>
            </a:r>
          </a:p>
        </p:txBody>
      </p:sp>
      <p:sp>
        <p:nvSpPr>
          <p:cNvPr id="29" name="Rechthoek: afgeronde hoeken 28">
            <a:extLst>
              <a:ext uri="{FF2B5EF4-FFF2-40B4-BE49-F238E27FC236}">
                <a16:creationId xmlns:a16="http://schemas.microsoft.com/office/drawing/2014/main" id="{A59EA1D2-4E08-4356-802D-B846FECFC970}"/>
              </a:ext>
            </a:extLst>
          </p:cNvPr>
          <p:cNvSpPr/>
          <p:nvPr/>
        </p:nvSpPr>
        <p:spPr>
          <a:xfrm>
            <a:off x="5992881" y="948819"/>
            <a:ext cx="1591352" cy="377890"/>
          </a:xfrm>
          <a:prstGeom prst="round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Content Placeholder 1">
            <a:extLst>
              <a:ext uri="{FF2B5EF4-FFF2-40B4-BE49-F238E27FC236}">
                <a16:creationId xmlns:a16="http://schemas.microsoft.com/office/drawing/2014/main" id="{1BA171BF-496D-4F62-9BBD-A50E556F6D8B}"/>
              </a:ext>
            </a:extLst>
          </p:cNvPr>
          <p:cNvSpPr txBox="1">
            <a:spLocks/>
          </p:cNvSpPr>
          <p:nvPr/>
        </p:nvSpPr>
        <p:spPr>
          <a:xfrm>
            <a:off x="6062853" y="1057444"/>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nl-NL" sz="1000" b="1" dirty="0">
                <a:solidFill>
                  <a:srgbClr val="5D8795"/>
                </a:solidFill>
              </a:rPr>
              <a:t>Duurzaamheidsafspraken</a:t>
            </a:r>
          </a:p>
          <a:p>
            <a:pPr marL="0" indent="0">
              <a:lnSpc>
                <a:spcPct val="50000"/>
              </a:lnSpc>
              <a:buNone/>
            </a:pPr>
            <a:r>
              <a:rPr lang="nl-NL" sz="1000" b="1" dirty="0">
                <a:solidFill>
                  <a:srgbClr val="5D8795"/>
                </a:solidFill>
              </a:rPr>
              <a:t> nieuwbouw</a:t>
            </a:r>
          </a:p>
        </p:txBody>
      </p:sp>
      <p:sp>
        <p:nvSpPr>
          <p:cNvPr id="31" name="Rechthoek: afgeronde hoeken 30">
            <a:extLst>
              <a:ext uri="{FF2B5EF4-FFF2-40B4-BE49-F238E27FC236}">
                <a16:creationId xmlns:a16="http://schemas.microsoft.com/office/drawing/2014/main" id="{1DBD447C-F5B9-4140-863F-FA87268741E1}"/>
              </a:ext>
            </a:extLst>
          </p:cNvPr>
          <p:cNvSpPr/>
          <p:nvPr/>
        </p:nvSpPr>
        <p:spPr>
          <a:xfrm>
            <a:off x="5989776" y="4317715"/>
            <a:ext cx="1591352" cy="377890"/>
          </a:xfrm>
          <a:prstGeom prst="round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Content Placeholder 1">
            <a:extLst>
              <a:ext uri="{FF2B5EF4-FFF2-40B4-BE49-F238E27FC236}">
                <a16:creationId xmlns:a16="http://schemas.microsoft.com/office/drawing/2014/main" id="{F39845FA-483B-49E3-BE62-8E15F787A877}"/>
              </a:ext>
            </a:extLst>
          </p:cNvPr>
          <p:cNvSpPr txBox="1">
            <a:spLocks/>
          </p:cNvSpPr>
          <p:nvPr/>
        </p:nvSpPr>
        <p:spPr>
          <a:xfrm>
            <a:off x="6059748" y="4426340"/>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nl-NL" sz="1000" b="1" dirty="0">
                <a:solidFill>
                  <a:srgbClr val="5D8795"/>
                </a:solidFill>
              </a:rPr>
              <a:t>Online platform voor </a:t>
            </a:r>
          </a:p>
          <a:p>
            <a:pPr marL="0" indent="0">
              <a:lnSpc>
                <a:spcPct val="50000"/>
              </a:lnSpc>
              <a:buNone/>
            </a:pPr>
            <a:r>
              <a:rPr lang="nl-NL" sz="1000" b="1" dirty="0">
                <a:solidFill>
                  <a:srgbClr val="5D8795"/>
                </a:solidFill>
              </a:rPr>
              <a:t>bedrijven</a:t>
            </a:r>
          </a:p>
        </p:txBody>
      </p:sp>
      <p:sp>
        <p:nvSpPr>
          <p:cNvPr id="33" name="Rechthoek: afgeronde hoeken 32">
            <a:extLst>
              <a:ext uri="{FF2B5EF4-FFF2-40B4-BE49-F238E27FC236}">
                <a16:creationId xmlns:a16="http://schemas.microsoft.com/office/drawing/2014/main" id="{D94BA754-D538-4C46-89D5-01B922418C2C}"/>
              </a:ext>
            </a:extLst>
          </p:cNvPr>
          <p:cNvSpPr/>
          <p:nvPr/>
        </p:nvSpPr>
        <p:spPr>
          <a:xfrm>
            <a:off x="5992633" y="3143100"/>
            <a:ext cx="1591352" cy="377890"/>
          </a:xfrm>
          <a:prstGeom prst="round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Content Placeholder 1">
            <a:extLst>
              <a:ext uri="{FF2B5EF4-FFF2-40B4-BE49-F238E27FC236}">
                <a16:creationId xmlns:a16="http://schemas.microsoft.com/office/drawing/2014/main" id="{AA79AED4-B0C5-4780-9AE7-69271924646A}"/>
              </a:ext>
            </a:extLst>
          </p:cNvPr>
          <p:cNvSpPr txBox="1">
            <a:spLocks/>
          </p:cNvSpPr>
          <p:nvPr/>
        </p:nvSpPr>
        <p:spPr>
          <a:xfrm>
            <a:off x="6062605" y="3251725"/>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000" b="1" dirty="0">
                <a:solidFill>
                  <a:srgbClr val="5D8795"/>
                </a:solidFill>
              </a:rPr>
              <a:t>Opzetten ondernemersfonds</a:t>
            </a:r>
          </a:p>
        </p:txBody>
      </p:sp>
      <p:sp>
        <p:nvSpPr>
          <p:cNvPr id="35" name="Rechthoek: afgeronde hoeken 34">
            <a:extLst>
              <a:ext uri="{FF2B5EF4-FFF2-40B4-BE49-F238E27FC236}">
                <a16:creationId xmlns:a16="http://schemas.microsoft.com/office/drawing/2014/main" id="{A965DB9F-3606-44DE-BB07-6F8960CB7C91}"/>
              </a:ext>
            </a:extLst>
          </p:cNvPr>
          <p:cNvSpPr/>
          <p:nvPr/>
        </p:nvSpPr>
        <p:spPr>
          <a:xfrm>
            <a:off x="8149378" y="4548246"/>
            <a:ext cx="1591352" cy="377890"/>
          </a:xfrm>
          <a:prstGeom prst="round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Content Placeholder 1">
            <a:extLst>
              <a:ext uri="{FF2B5EF4-FFF2-40B4-BE49-F238E27FC236}">
                <a16:creationId xmlns:a16="http://schemas.microsoft.com/office/drawing/2014/main" id="{C428CB0D-D3C3-4A10-A662-A8EE5D8A5B9D}"/>
              </a:ext>
            </a:extLst>
          </p:cNvPr>
          <p:cNvSpPr txBox="1">
            <a:spLocks/>
          </p:cNvSpPr>
          <p:nvPr/>
        </p:nvSpPr>
        <p:spPr>
          <a:xfrm>
            <a:off x="8219350" y="4656871"/>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nl-NL" sz="1000" b="1" dirty="0">
                <a:solidFill>
                  <a:srgbClr val="5D8795"/>
                </a:solidFill>
              </a:rPr>
              <a:t>Aanpak zon op dak</a:t>
            </a:r>
          </a:p>
        </p:txBody>
      </p:sp>
      <p:sp>
        <p:nvSpPr>
          <p:cNvPr id="37" name="Rechthoek: afgeronde hoeken 36">
            <a:extLst>
              <a:ext uri="{FF2B5EF4-FFF2-40B4-BE49-F238E27FC236}">
                <a16:creationId xmlns:a16="http://schemas.microsoft.com/office/drawing/2014/main" id="{24A9197B-A847-401D-92D5-C8F863BCCE09}"/>
              </a:ext>
            </a:extLst>
          </p:cNvPr>
          <p:cNvSpPr/>
          <p:nvPr/>
        </p:nvSpPr>
        <p:spPr>
          <a:xfrm>
            <a:off x="8156488" y="5466579"/>
            <a:ext cx="1591352" cy="377890"/>
          </a:xfrm>
          <a:prstGeom prst="round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Content Placeholder 1">
            <a:extLst>
              <a:ext uri="{FF2B5EF4-FFF2-40B4-BE49-F238E27FC236}">
                <a16:creationId xmlns:a16="http://schemas.microsoft.com/office/drawing/2014/main" id="{E5B47C60-4D04-46DF-8C72-CB0DCD05353A}"/>
              </a:ext>
            </a:extLst>
          </p:cNvPr>
          <p:cNvSpPr txBox="1">
            <a:spLocks/>
          </p:cNvSpPr>
          <p:nvPr/>
        </p:nvSpPr>
        <p:spPr>
          <a:xfrm>
            <a:off x="8226460" y="5575204"/>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nl-NL" sz="1000" b="1" dirty="0">
                <a:solidFill>
                  <a:srgbClr val="5D8795"/>
                </a:solidFill>
              </a:rPr>
              <a:t>Aanpak agrarische bedrijven</a:t>
            </a:r>
          </a:p>
        </p:txBody>
      </p:sp>
      <p:sp>
        <p:nvSpPr>
          <p:cNvPr id="39" name="Rechthoek: afgeronde hoeken 38">
            <a:extLst>
              <a:ext uri="{FF2B5EF4-FFF2-40B4-BE49-F238E27FC236}">
                <a16:creationId xmlns:a16="http://schemas.microsoft.com/office/drawing/2014/main" id="{531D446C-D66B-42A9-8DF0-A7D47FE1C1FE}"/>
              </a:ext>
            </a:extLst>
          </p:cNvPr>
          <p:cNvSpPr/>
          <p:nvPr/>
        </p:nvSpPr>
        <p:spPr>
          <a:xfrm>
            <a:off x="8156488" y="5004425"/>
            <a:ext cx="1591352" cy="377890"/>
          </a:xfrm>
          <a:prstGeom prst="roundRect">
            <a:avLst/>
          </a:prstGeom>
          <a:solidFill>
            <a:srgbClr val="E3D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Content Placeholder 1">
            <a:extLst>
              <a:ext uri="{FF2B5EF4-FFF2-40B4-BE49-F238E27FC236}">
                <a16:creationId xmlns:a16="http://schemas.microsoft.com/office/drawing/2014/main" id="{24473D60-B646-45F6-8F71-0CED5D8BA1F0}"/>
              </a:ext>
            </a:extLst>
          </p:cNvPr>
          <p:cNvSpPr txBox="1">
            <a:spLocks/>
          </p:cNvSpPr>
          <p:nvPr/>
        </p:nvSpPr>
        <p:spPr>
          <a:xfrm>
            <a:off x="8226460" y="5113050"/>
            <a:ext cx="1518523" cy="200629"/>
          </a:xfrm>
          <a:prstGeom prst="rect">
            <a:avLst/>
          </a:prstGeom>
        </p:spPr>
        <p:txBody>
          <a:bodyPr vert="horz" lIns="0" tIns="0" rIns="0" bIns="0" rtlCol="0">
            <a:no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nl-NL" sz="1000" b="1" dirty="0">
                <a:solidFill>
                  <a:srgbClr val="5D8795"/>
                </a:solidFill>
              </a:rPr>
              <a:t>Aanpak energielabel C </a:t>
            </a:r>
          </a:p>
          <a:p>
            <a:pPr marL="0" indent="0">
              <a:lnSpc>
                <a:spcPct val="50000"/>
              </a:lnSpc>
              <a:buNone/>
            </a:pPr>
            <a:r>
              <a:rPr lang="nl-NL" sz="1000" b="1" dirty="0">
                <a:solidFill>
                  <a:srgbClr val="5D8795"/>
                </a:solidFill>
              </a:rPr>
              <a:t>kantoren</a:t>
            </a:r>
          </a:p>
        </p:txBody>
      </p:sp>
    </p:spTree>
    <p:extLst>
      <p:ext uri="{BB962C8B-B14F-4D97-AF65-F5344CB8AC3E}">
        <p14:creationId xmlns:p14="http://schemas.microsoft.com/office/powerpoint/2010/main" val="241101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45FBA16-97DF-4758-9537-83F6553B08ED}"/>
              </a:ext>
            </a:extLst>
          </p:cNvPr>
          <p:cNvPicPr>
            <a:picLocks noChangeAspect="1"/>
          </p:cNvPicPr>
          <p:nvPr/>
        </p:nvPicPr>
        <p:blipFill rotWithShape="1">
          <a:blip r:embed="rId3"/>
          <a:srcRect t="160" b="14619"/>
          <a:stretch/>
        </p:blipFill>
        <p:spPr>
          <a:xfrm>
            <a:off x="892" y="1013552"/>
            <a:ext cx="12190216" cy="5844448"/>
          </a:xfrm>
          <a:prstGeom prst="rect">
            <a:avLst/>
          </a:prstGeom>
        </p:spPr>
      </p:pic>
      <p:sp>
        <p:nvSpPr>
          <p:cNvPr id="2" name="Titel 1">
            <a:extLst>
              <a:ext uri="{FF2B5EF4-FFF2-40B4-BE49-F238E27FC236}">
                <a16:creationId xmlns:a16="http://schemas.microsoft.com/office/drawing/2014/main" id="{606B39F8-C577-440B-994B-FBFA56559239}"/>
              </a:ext>
            </a:extLst>
          </p:cNvPr>
          <p:cNvSpPr>
            <a:spLocks noGrp="1"/>
          </p:cNvSpPr>
          <p:nvPr>
            <p:ph type="title"/>
          </p:nvPr>
        </p:nvSpPr>
        <p:spPr/>
        <p:txBody>
          <a:bodyPr/>
          <a:lstStyle/>
          <a:p>
            <a:r>
              <a:rPr lang="nl-NL" dirty="0"/>
              <a:t>Handhaving en handreiking</a:t>
            </a:r>
          </a:p>
        </p:txBody>
      </p:sp>
      <p:sp>
        <p:nvSpPr>
          <p:cNvPr id="3" name="Tekstvak 2">
            <a:extLst>
              <a:ext uri="{FF2B5EF4-FFF2-40B4-BE49-F238E27FC236}">
                <a16:creationId xmlns:a16="http://schemas.microsoft.com/office/drawing/2014/main" id="{CD4ECE33-12E0-4705-8980-E3D41957688F}"/>
              </a:ext>
            </a:extLst>
          </p:cNvPr>
          <p:cNvSpPr txBox="1"/>
          <p:nvPr/>
        </p:nvSpPr>
        <p:spPr>
          <a:xfrm>
            <a:off x="8323868" y="2168165"/>
            <a:ext cx="1602557" cy="276999"/>
          </a:xfrm>
          <a:prstGeom prst="rect">
            <a:avLst/>
          </a:prstGeom>
          <a:solidFill>
            <a:schemeClr val="bg1"/>
          </a:solidFill>
          <a:ln>
            <a:solidFill>
              <a:srgbClr val="FF0000"/>
            </a:solidFill>
          </a:ln>
        </p:spPr>
        <p:txBody>
          <a:bodyPr wrap="square" lIns="0" tIns="0" rIns="0" bIns="0" rtlCol="0">
            <a:spAutoFit/>
          </a:bodyPr>
          <a:lstStyle/>
          <a:p>
            <a:pPr algn="l"/>
            <a:r>
              <a:rPr lang="nl-NL" b="1" dirty="0">
                <a:solidFill>
                  <a:srgbClr val="FF0000"/>
                </a:solidFill>
              </a:rPr>
              <a:t>Webinar 20 april</a:t>
            </a:r>
          </a:p>
        </p:txBody>
      </p:sp>
    </p:spTree>
    <p:extLst>
      <p:ext uri="{BB962C8B-B14F-4D97-AF65-F5344CB8AC3E}">
        <p14:creationId xmlns:p14="http://schemas.microsoft.com/office/powerpoint/2010/main" val="3762026233"/>
      </p:ext>
    </p:extLst>
  </p:cSld>
  <p:clrMapOvr>
    <a:masterClrMapping/>
  </p:clrMapOvr>
</p:sld>
</file>

<file path=ppt/theme/theme1.xml><?xml version="1.0" encoding="utf-8"?>
<a:theme xmlns:a="http://schemas.openxmlformats.org/drawingml/2006/main" name="Kantoorthema">
  <a:themeElements>
    <a:clrScheme name="RES2020">
      <a:dk1>
        <a:srgbClr val="233C59"/>
      </a:dk1>
      <a:lt1>
        <a:srgbClr val="FFFFFF"/>
      </a:lt1>
      <a:dk2>
        <a:srgbClr val="1D344D"/>
      </a:dk2>
      <a:lt2>
        <a:srgbClr val="E3F3F3"/>
      </a:lt2>
      <a:accent1>
        <a:srgbClr val="007B9B"/>
      </a:accent1>
      <a:accent2>
        <a:srgbClr val="A8D8D8"/>
      </a:accent2>
      <a:accent3>
        <a:srgbClr val="82CAC9"/>
      </a:accent3>
      <a:accent4>
        <a:srgbClr val="C8E6E5"/>
      </a:accent4>
      <a:accent5>
        <a:srgbClr val="FFC000"/>
      </a:accent5>
      <a:accent6>
        <a:srgbClr val="FEE599"/>
      </a:accent6>
      <a:hlink>
        <a:srgbClr val="0563C1"/>
      </a:hlink>
      <a:folHlink>
        <a:srgbClr val="954F72"/>
      </a:folHlink>
    </a:clrScheme>
    <a:fontScheme name="ArboTechniek">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RES2020_basispresentatie" id="{800602F8-E6C0-F842-8C04-2616CDCEE321}" vid="{549828B0-ACAE-AD4B-8D30-EC3F4BE743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Kantoorthema</Template>
  <TotalTime>1835</TotalTime>
  <Words>1677</Words>
  <Application>Microsoft Office PowerPoint</Application>
  <PresentationFormat>Breedbeeld</PresentationFormat>
  <Paragraphs>296</Paragraphs>
  <Slides>22</Slides>
  <Notes>13</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22</vt:i4>
      </vt:variant>
    </vt:vector>
  </HeadingPairs>
  <TitlesOfParts>
    <vt:vector size="32" baseType="lpstr">
      <vt:lpstr>Calibri Light</vt:lpstr>
      <vt:lpstr>Open Sans Light</vt:lpstr>
      <vt:lpstr>Open Sans</vt:lpstr>
      <vt:lpstr>Arial</vt:lpstr>
      <vt:lpstr>Calibri</vt:lpstr>
      <vt:lpstr>Filson Pro Regular</vt:lpstr>
      <vt:lpstr>Wingdings</vt:lpstr>
      <vt:lpstr>proxima-nova</vt:lpstr>
      <vt:lpstr>Verdana</vt:lpstr>
      <vt:lpstr>Kantoorthema</vt:lpstr>
      <vt:lpstr>Werkgroep Besparing</vt:lpstr>
      <vt:lpstr>Agenda WG-Besparing voor PoHo 28 april</vt:lpstr>
      <vt:lpstr>Tijdlijn 2021 RES 1.0  </vt:lpstr>
      <vt:lpstr>Bedrijven</vt:lpstr>
      <vt:lpstr>Wet- en regelgeving</vt:lpstr>
      <vt:lpstr>Aanpak VNO-NCW</vt:lpstr>
      <vt:lpstr>Handhaving en handreiking</vt:lpstr>
      <vt:lpstr>Handhaving en handreiking</vt:lpstr>
      <vt:lpstr>Handhaving en handreiking</vt:lpstr>
      <vt:lpstr>Basisinfra en modules</vt:lpstr>
      <vt:lpstr>Basisinfra en modules</vt:lpstr>
      <vt:lpstr>PowerPoint-presentatie</vt:lpstr>
      <vt:lpstr>Samen slimmer duurzaam bezig</vt:lpstr>
      <vt:lpstr>Basisinfra en modules</vt:lpstr>
      <vt:lpstr> Modules uitgewerkt in 4 clusters</vt:lpstr>
      <vt:lpstr>Gratis Vastgoed-advies via pilot van provincie </vt:lpstr>
      <vt:lpstr>Wonen        </vt:lpstr>
      <vt:lpstr>Team Wonen: invullen klantroutes</vt:lpstr>
      <vt:lpstr>Basisinfra en modules</vt:lpstr>
      <vt:lpstr>De voorkeuren tijdens 21 april webinar getoetst</vt:lpstr>
      <vt:lpstr>Opbrengsten ambtelijk webinar Wonen</vt:lpstr>
      <vt:lpstr>Aandachtpunten werkgroep Besparing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Jorgen Bijsterveld | Groep5700</dc:creator>
  <cp:keywords/>
  <dc:description/>
  <cp:lastModifiedBy>Jaap Rieter</cp:lastModifiedBy>
  <cp:revision>36</cp:revision>
  <dcterms:created xsi:type="dcterms:W3CDTF">2020-05-26T10:27:01Z</dcterms:created>
  <dcterms:modified xsi:type="dcterms:W3CDTF">2021-04-28T09:29:15Z</dcterms:modified>
  <cp:category/>
</cp:coreProperties>
</file>