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30"/>
  </p:notesMasterIdLst>
  <p:sldIdLst>
    <p:sldId id="256" r:id="rId2"/>
    <p:sldId id="565" r:id="rId3"/>
    <p:sldId id="581" r:id="rId4"/>
    <p:sldId id="570" r:id="rId5"/>
    <p:sldId id="569" r:id="rId6"/>
    <p:sldId id="582" r:id="rId7"/>
    <p:sldId id="575" r:id="rId8"/>
    <p:sldId id="574" r:id="rId9"/>
    <p:sldId id="578" r:id="rId10"/>
    <p:sldId id="590" r:id="rId11"/>
    <p:sldId id="579" r:id="rId12"/>
    <p:sldId id="387" r:id="rId13"/>
    <p:sldId id="585" r:id="rId14"/>
    <p:sldId id="584" r:id="rId15"/>
    <p:sldId id="586" r:id="rId16"/>
    <p:sldId id="392" r:id="rId17"/>
    <p:sldId id="596" r:id="rId18"/>
    <p:sldId id="572" r:id="rId19"/>
    <p:sldId id="257" r:id="rId20"/>
    <p:sldId id="258" r:id="rId21"/>
    <p:sldId id="259" r:id="rId22"/>
    <p:sldId id="580" r:id="rId23"/>
    <p:sldId id="598" r:id="rId24"/>
    <p:sldId id="597" r:id="rId25"/>
    <p:sldId id="576" r:id="rId26"/>
    <p:sldId id="589" r:id="rId27"/>
    <p:sldId id="593" r:id="rId28"/>
    <p:sldId id="568" r:id="rId29"/>
  </p:sldIdLst>
  <p:sldSz cx="12192000" cy="6858000"/>
  <p:notesSz cx="6858000" cy="9144000"/>
  <p:embeddedFontLst>
    <p:embeddedFont>
      <p:font typeface="Calibri" panose="020F0502020204030204" pitchFamily="34" charset="0"/>
      <p:regular r:id="rId31"/>
      <p:bold r:id="rId31"/>
      <p:italic r:id="rId31"/>
      <p:boldItalic r:id="rId31"/>
    </p:embeddedFont>
    <p:embeddedFont>
      <p:font typeface="Calibri Light" panose="020F0302020204030204" pitchFamily="34" charset="0"/>
      <p:regular r:id="rId31"/>
      <p:italic r:id="rId31"/>
    </p:embeddedFont>
    <p:embeddedFont>
      <p:font typeface="Open Sans Light" panose="020B0306030504020204" pitchFamily="34" charset="0"/>
      <p:regular r:id="rId31"/>
      <p:italic r:id="rId31"/>
    </p:embeddedFont>
  </p:embeddedFont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3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33C59"/>
    <a:srgbClr val="F3A697"/>
    <a:srgbClr val="000000"/>
    <a:srgbClr val="E3F3F3"/>
    <a:srgbClr val="F2F2F2"/>
    <a:srgbClr val="B76659"/>
    <a:srgbClr val="D5EB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511A38-7301-42D0-8C63-EA46B3811669}" v="110" dt="2021-04-28T20:15:45.46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Stijl, gemiddeld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7292A2E-F333-43FB-9621-5CBBE7FDCDCB}" styleName="Stijl, licht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Stijl, licht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44" autoAdjust="0"/>
    <p:restoredTop sz="85456" autoAdjust="0"/>
  </p:normalViewPr>
  <p:slideViewPr>
    <p:cSldViewPr snapToGrid="0">
      <p:cViewPr varScale="1">
        <p:scale>
          <a:sx n="85" d="100"/>
          <a:sy n="85" d="100"/>
        </p:scale>
        <p:origin x="348" y="6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NUL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s Driessen" userId="cdbc659b-6447-4cc9-9802-61edeecfc2c6" providerId="ADAL" clId="{0B511A38-7301-42D0-8C63-EA46B3811669}"/>
    <pc:docChg chg="undo custSel addSld delSld modSld sldOrd">
      <pc:chgData name="Bas Driessen" userId="cdbc659b-6447-4cc9-9802-61edeecfc2c6" providerId="ADAL" clId="{0B511A38-7301-42D0-8C63-EA46B3811669}" dt="2021-04-28T20:19:02.101" v="2492" actId="1076"/>
      <pc:docMkLst>
        <pc:docMk/>
      </pc:docMkLst>
      <pc:sldChg chg="ord">
        <pc:chgData name="Bas Driessen" userId="cdbc659b-6447-4cc9-9802-61edeecfc2c6" providerId="ADAL" clId="{0B511A38-7301-42D0-8C63-EA46B3811669}" dt="2021-04-28T18:24:18.294" v="596"/>
        <pc:sldMkLst>
          <pc:docMk/>
          <pc:sldMk cId="1767941932" sldId="257"/>
        </pc:sldMkLst>
      </pc:sldChg>
      <pc:sldChg chg="ord">
        <pc:chgData name="Bas Driessen" userId="cdbc659b-6447-4cc9-9802-61edeecfc2c6" providerId="ADAL" clId="{0B511A38-7301-42D0-8C63-EA46B3811669}" dt="2021-04-28T18:24:18.294" v="596"/>
        <pc:sldMkLst>
          <pc:docMk/>
          <pc:sldMk cId="1119865228" sldId="258"/>
        </pc:sldMkLst>
      </pc:sldChg>
      <pc:sldChg chg="modSp mod ord">
        <pc:chgData name="Bas Driessen" userId="cdbc659b-6447-4cc9-9802-61edeecfc2c6" providerId="ADAL" clId="{0B511A38-7301-42D0-8C63-EA46B3811669}" dt="2021-04-28T18:24:41.557" v="598" actId="1076"/>
        <pc:sldMkLst>
          <pc:docMk/>
          <pc:sldMk cId="1279952031" sldId="259"/>
        </pc:sldMkLst>
        <pc:picChg chg="mod">
          <ac:chgData name="Bas Driessen" userId="cdbc659b-6447-4cc9-9802-61edeecfc2c6" providerId="ADAL" clId="{0B511A38-7301-42D0-8C63-EA46B3811669}" dt="2021-04-28T18:24:41.557" v="598" actId="1076"/>
          <ac:picMkLst>
            <pc:docMk/>
            <pc:sldMk cId="1279952031" sldId="259"/>
            <ac:picMk id="11" creationId="{6FD7B272-C72F-4154-8AAF-E4528CCDD8CA}"/>
          </ac:picMkLst>
        </pc:picChg>
      </pc:sldChg>
      <pc:sldChg chg="add del">
        <pc:chgData name="Bas Driessen" userId="cdbc659b-6447-4cc9-9802-61edeecfc2c6" providerId="ADAL" clId="{0B511A38-7301-42D0-8C63-EA46B3811669}" dt="2021-04-23T12:19:19.553" v="357"/>
        <pc:sldMkLst>
          <pc:docMk/>
          <pc:sldMk cId="3221016833" sldId="296"/>
        </pc:sldMkLst>
      </pc:sldChg>
      <pc:sldChg chg="addSp delSp modSp del mod">
        <pc:chgData name="Bas Driessen" userId="cdbc659b-6447-4cc9-9802-61edeecfc2c6" providerId="ADAL" clId="{0B511A38-7301-42D0-8C63-EA46B3811669}" dt="2021-04-23T12:11:21.340" v="338" actId="2696"/>
        <pc:sldMkLst>
          <pc:docMk/>
          <pc:sldMk cId="1404593804" sldId="358"/>
        </pc:sldMkLst>
        <pc:spChg chg="add mod">
          <ac:chgData name="Bas Driessen" userId="cdbc659b-6447-4cc9-9802-61edeecfc2c6" providerId="ADAL" clId="{0B511A38-7301-42D0-8C63-EA46B3811669}" dt="2021-04-23T12:09:42.867" v="328" actId="478"/>
          <ac:spMkLst>
            <pc:docMk/>
            <pc:sldMk cId="1404593804" sldId="358"/>
            <ac:spMk id="10" creationId="{72E40675-76C5-43A8-9EF6-CF4F7FB9C7C6}"/>
          </ac:spMkLst>
        </pc:spChg>
        <pc:spChg chg="mod">
          <ac:chgData name="Bas Driessen" userId="cdbc659b-6447-4cc9-9802-61edeecfc2c6" providerId="ADAL" clId="{0B511A38-7301-42D0-8C63-EA46B3811669}" dt="2021-04-23T12:10:19.963" v="332" actId="1076"/>
          <ac:spMkLst>
            <pc:docMk/>
            <pc:sldMk cId="1404593804" sldId="358"/>
            <ac:spMk id="11" creationId="{6F9C12D8-1FBE-4C25-BCDF-59B526B9184F}"/>
          </ac:spMkLst>
        </pc:spChg>
        <pc:spChg chg="add del mod">
          <ac:chgData name="Bas Driessen" userId="cdbc659b-6447-4cc9-9802-61edeecfc2c6" providerId="ADAL" clId="{0B511A38-7301-42D0-8C63-EA46B3811669}" dt="2021-04-23T12:09:42.867" v="328" actId="478"/>
          <ac:spMkLst>
            <pc:docMk/>
            <pc:sldMk cId="1404593804" sldId="358"/>
            <ac:spMk id="124" creationId="{2D6B93F8-9304-431E-B752-1412A2F1B11E}"/>
          </ac:spMkLst>
        </pc:spChg>
      </pc:sldChg>
      <pc:sldChg chg="addSp modSp">
        <pc:chgData name="Bas Driessen" userId="cdbc659b-6447-4cc9-9802-61edeecfc2c6" providerId="ADAL" clId="{0B511A38-7301-42D0-8C63-EA46B3811669}" dt="2021-04-22T12:12:45.878" v="182"/>
        <pc:sldMkLst>
          <pc:docMk/>
          <pc:sldMk cId="1113245554" sldId="387"/>
        </pc:sldMkLst>
        <pc:spChg chg="add mod">
          <ac:chgData name="Bas Driessen" userId="cdbc659b-6447-4cc9-9802-61edeecfc2c6" providerId="ADAL" clId="{0B511A38-7301-42D0-8C63-EA46B3811669}" dt="2021-04-22T12:12:45.878" v="182"/>
          <ac:spMkLst>
            <pc:docMk/>
            <pc:sldMk cId="1113245554" sldId="387"/>
            <ac:spMk id="4" creationId="{AF7CF996-D04F-4474-8985-C4E64933EA10}"/>
          </ac:spMkLst>
        </pc:spChg>
      </pc:sldChg>
      <pc:sldChg chg="add del">
        <pc:chgData name="Bas Driessen" userId="cdbc659b-6447-4cc9-9802-61edeecfc2c6" providerId="ADAL" clId="{0B511A38-7301-42D0-8C63-EA46B3811669}" dt="2021-04-28T18:27:25.259" v="608" actId="2696"/>
        <pc:sldMkLst>
          <pc:docMk/>
          <pc:sldMk cId="3540161687" sldId="562"/>
        </pc:sldMkLst>
      </pc:sldChg>
      <pc:sldChg chg="del">
        <pc:chgData name="Bas Driessen" userId="cdbc659b-6447-4cc9-9802-61edeecfc2c6" providerId="ADAL" clId="{0B511A38-7301-42D0-8C63-EA46B3811669}" dt="2021-04-28T18:24:21.747" v="597" actId="2696"/>
        <pc:sldMkLst>
          <pc:docMk/>
          <pc:sldMk cId="1527175675" sldId="573"/>
        </pc:sldMkLst>
      </pc:sldChg>
      <pc:sldChg chg="addSp delSp modSp mod">
        <pc:chgData name="Bas Driessen" userId="cdbc659b-6447-4cc9-9802-61edeecfc2c6" providerId="ADAL" clId="{0B511A38-7301-42D0-8C63-EA46B3811669}" dt="2021-04-28T19:53:43.827" v="2058" actId="20577"/>
        <pc:sldMkLst>
          <pc:docMk/>
          <pc:sldMk cId="4056955786" sldId="578"/>
        </pc:sldMkLst>
        <pc:spChg chg="add del mod">
          <ac:chgData name="Bas Driessen" userId="cdbc659b-6447-4cc9-9802-61edeecfc2c6" providerId="ADAL" clId="{0B511A38-7301-42D0-8C63-EA46B3811669}" dt="2021-04-28T18:50:15.550" v="935" actId="478"/>
          <ac:spMkLst>
            <pc:docMk/>
            <pc:sldMk cId="4056955786" sldId="578"/>
            <ac:spMk id="5" creationId="{78EB527B-9E79-4E00-9BBE-1794BBD2B269}"/>
          </ac:spMkLst>
        </pc:spChg>
        <pc:spChg chg="del mod">
          <ac:chgData name="Bas Driessen" userId="cdbc659b-6447-4cc9-9802-61edeecfc2c6" providerId="ADAL" clId="{0B511A38-7301-42D0-8C63-EA46B3811669}" dt="2021-04-28T18:50:13.405" v="934" actId="478"/>
          <ac:spMkLst>
            <pc:docMk/>
            <pc:sldMk cId="4056955786" sldId="578"/>
            <ac:spMk id="24" creationId="{B37AC196-0741-42BE-B487-DC39ACB6DBB8}"/>
          </ac:spMkLst>
        </pc:spChg>
        <pc:graphicFrameChg chg="add mod modGraphic">
          <ac:chgData name="Bas Driessen" userId="cdbc659b-6447-4cc9-9802-61edeecfc2c6" providerId="ADAL" clId="{0B511A38-7301-42D0-8C63-EA46B3811669}" dt="2021-04-28T19:53:43.827" v="2058" actId="20577"/>
          <ac:graphicFrameMkLst>
            <pc:docMk/>
            <pc:sldMk cId="4056955786" sldId="578"/>
            <ac:graphicFrameMk id="2" creationId="{3C051EA9-9C28-4F74-AE75-2BF658B5AF76}"/>
          </ac:graphicFrameMkLst>
        </pc:graphicFrameChg>
      </pc:sldChg>
      <pc:sldChg chg="addSp modSp mod">
        <pc:chgData name="Bas Driessen" userId="cdbc659b-6447-4cc9-9802-61edeecfc2c6" providerId="ADAL" clId="{0B511A38-7301-42D0-8C63-EA46B3811669}" dt="2021-04-22T12:12:38.446" v="181" actId="115"/>
        <pc:sldMkLst>
          <pc:docMk/>
          <pc:sldMk cId="2454082295" sldId="579"/>
        </pc:sldMkLst>
        <pc:spChg chg="mod">
          <ac:chgData name="Bas Driessen" userId="cdbc659b-6447-4cc9-9802-61edeecfc2c6" providerId="ADAL" clId="{0B511A38-7301-42D0-8C63-EA46B3811669}" dt="2021-04-22T12:12:23.616" v="165" actId="20577"/>
          <ac:spMkLst>
            <pc:docMk/>
            <pc:sldMk cId="2454082295" sldId="579"/>
            <ac:spMk id="4" creationId="{BF1AD1D0-CB41-453A-BFA6-1FFB7BC8ABFC}"/>
          </ac:spMkLst>
        </pc:spChg>
        <pc:spChg chg="add mod">
          <ac:chgData name="Bas Driessen" userId="cdbc659b-6447-4cc9-9802-61edeecfc2c6" providerId="ADAL" clId="{0B511A38-7301-42D0-8C63-EA46B3811669}" dt="2021-04-22T12:12:38.446" v="181" actId="115"/>
          <ac:spMkLst>
            <pc:docMk/>
            <pc:sldMk cId="2454082295" sldId="579"/>
            <ac:spMk id="7" creationId="{8176DE86-B4B2-425B-AED0-8A9FBFDC8050}"/>
          </ac:spMkLst>
        </pc:spChg>
      </pc:sldChg>
      <pc:sldChg chg="addSp delSp modSp mod">
        <pc:chgData name="Bas Driessen" userId="cdbc659b-6447-4cc9-9802-61edeecfc2c6" providerId="ADAL" clId="{0B511A38-7301-42D0-8C63-EA46B3811669}" dt="2021-04-28T20:18:05.930" v="2490" actId="114"/>
        <pc:sldMkLst>
          <pc:docMk/>
          <pc:sldMk cId="185432190" sldId="580"/>
        </pc:sldMkLst>
        <pc:spChg chg="add del">
          <ac:chgData name="Bas Driessen" userId="cdbc659b-6447-4cc9-9802-61edeecfc2c6" providerId="ADAL" clId="{0B511A38-7301-42D0-8C63-EA46B3811669}" dt="2021-04-28T20:16:30.234" v="2481" actId="478"/>
          <ac:spMkLst>
            <pc:docMk/>
            <pc:sldMk cId="185432190" sldId="580"/>
            <ac:spMk id="3" creationId="{64EB874E-631F-4BFD-BB99-E69527DD4904}"/>
          </ac:spMkLst>
        </pc:spChg>
        <pc:spChg chg="mod">
          <ac:chgData name="Bas Driessen" userId="cdbc659b-6447-4cc9-9802-61edeecfc2c6" providerId="ADAL" clId="{0B511A38-7301-42D0-8C63-EA46B3811669}" dt="2021-04-28T20:18:05.930" v="2490" actId="114"/>
          <ac:spMkLst>
            <pc:docMk/>
            <pc:sldMk cId="185432190" sldId="580"/>
            <ac:spMk id="5" creationId="{74FE760E-DEBB-43A4-9376-96D2B80151F8}"/>
          </ac:spMkLst>
        </pc:spChg>
        <pc:spChg chg="del mod">
          <ac:chgData name="Bas Driessen" userId="cdbc659b-6447-4cc9-9802-61edeecfc2c6" providerId="ADAL" clId="{0B511A38-7301-42D0-8C63-EA46B3811669}" dt="2021-04-28T20:09:36.346" v="2205" actId="478"/>
          <ac:spMkLst>
            <pc:docMk/>
            <pc:sldMk cId="185432190" sldId="580"/>
            <ac:spMk id="6" creationId="{47A8AB0F-61D1-4A3E-B701-73B56278A215}"/>
          </ac:spMkLst>
        </pc:spChg>
        <pc:spChg chg="del">
          <ac:chgData name="Bas Driessen" userId="cdbc659b-6447-4cc9-9802-61edeecfc2c6" providerId="ADAL" clId="{0B511A38-7301-42D0-8C63-EA46B3811669}" dt="2021-04-28T20:14:52.128" v="2435" actId="478"/>
          <ac:spMkLst>
            <pc:docMk/>
            <pc:sldMk cId="185432190" sldId="580"/>
            <ac:spMk id="7" creationId="{2F7261A8-DBA8-4966-927D-1678D0F2858A}"/>
          </ac:spMkLst>
        </pc:spChg>
        <pc:spChg chg="del mod">
          <ac:chgData name="Bas Driessen" userId="cdbc659b-6447-4cc9-9802-61edeecfc2c6" providerId="ADAL" clId="{0B511A38-7301-42D0-8C63-EA46B3811669}" dt="2021-04-28T20:09:34.904" v="2204" actId="478"/>
          <ac:spMkLst>
            <pc:docMk/>
            <pc:sldMk cId="185432190" sldId="580"/>
            <ac:spMk id="8" creationId="{F73F75AE-CAE6-4BBE-8EB4-07357634B20D}"/>
          </ac:spMkLst>
        </pc:spChg>
        <pc:spChg chg="add del">
          <ac:chgData name="Bas Driessen" userId="cdbc659b-6447-4cc9-9802-61edeecfc2c6" providerId="ADAL" clId="{0B511A38-7301-42D0-8C63-EA46B3811669}" dt="2021-04-28T20:16:30.234" v="2481" actId="478"/>
          <ac:spMkLst>
            <pc:docMk/>
            <pc:sldMk cId="185432190" sldId="580"/>
            <ac:spMk id="9" creationId="{470987D3-BB57-4611-B5BC-2D1A06307C25}"/>
          </ac:spMkLst>
        </pc:spChg>
        <pc:spChg chg="del mod">
          <ac:chgData name="Bas Driessen" userId="cdbc659b-6447-4cc9-9802-61edeecfc2c6" providerId="ADAL" clId="{0B511A38-7301-42D0-8C63-EA46B3811669}" dt="2021-04-28T20:09:32.305" v="2202" actId="478"/>
          <ac:spMkLst>
            <pc:docMk/>
            <pc:sldMk cId="185432190" sldId="580"/>
            <ac:spMk id="10" creationId="{E94D398D-50CA-47FD-8DD9-0C01A2C8A967}"/>
          </ac:spMkLst>
        </pc:spChg>
        <pc:spChg chg="add del">
          <ac:chgData name="Bas Driessen" userId="cdbc659b-6447-4cc9-9802-61edeecfc2c6" providerId="ADAL" clId="{0B511A38-7301-42D0-8C63-EA46B3811669}" dt="2021-04-28T20:16:30.234" v="2481" actId="478"/>
          <ac:spMkLst>
            <pc:docMk/>
            <pc:sldMk cId="185432190" sldId="580"/>
            <ac:spMk id="11" creationId="{76F398CA-566B-419B-8A6B-BF89F1E80120}"/>
          </ac:spMkLst>
        </pc:spChg>
        <pc:spChg chg="add del">
          <ac:chgData name="Bas Driessen" userId="cdbc659b-6447-4cc9-9802-61edeecfc2c6" providerId="ADAL" clId="{0B511A38-7301-42D0-8C63-EA46B3811669}" dt="2021-04-28T20:16:30.234" v="2481" actId="478"/>
          <ac:spMkLst>
            <pc:docMk/>
            <pc:sldMk cId="185432190" sldId="580"/>
            <ac:spMk id="12" creationId="{62CF926A-8358-4BA2-AEF4-C902756A35E7}"/>
          </ac:spMkLst>
        </pc:spChg>
        <pc:spChg chg="del">
          <ac:chgData name="Bas Driessen" userId="cdbc659b-6447-4cc9-9802-61edeecfc2c6" providerId="ADAL" clId="{0B511A38-7301-42D0-8C63-EA46B3811669}" dt="2021-04-28T20:09:30.605" v="2200" actId="478"/>
          <ac:spMkLst>
            <pc:docMk/>
            <pc:sldMk cId="185432190" sldId="580"/>
            <ac:spMk id="14" creationId="{BDDC3E7A-5A17-4BDE-9409-9B9A2448E740}"/>
          </ac:spMkLst>
        </pc:spChg>
        <pc:spChg chg="add del mod">
          <ac:chgData name="Bas Driessen" userId="cdbc659b-6447-4cc9-9802-61edeecfc2c6" providerId="ADAL" clId="{0B511A38-7301-42D0-8C63-EA46B3811669}" dt="2021-04-28T20:09:40.499" v="2206" actId="478"/>
          <ac:spMkLst>
            <pc:docMk/>
            <pc:sldMk cId="185432190" sldId="580"/>
            <ac:spMk id="15" creationId="{03B3F4FA-409E-4DD0-B6C5-836AB564A534}"/>
          </ac:spMkLst>
        </pc:spChg>
        <pc:spChg chg="add del mod">
          <ac:chgData name="Bas Driessen" userId="cdbc659b-6447-4cc9-9802-61edeecfc2c6" providerId="ADAL" clId="{0B511A38-7301-42D0-8C63-EA46B3811669}" dt="2021-04-28T20:16:30.234" v="2481" actId="478"/>
          <ac:spMkLst>
            <pc:docMk/>
            <pc:sldMk cId="185432190" sldId="580"/>
            <ac:spMk id="16" creationId="{D7919A10-709D-4D00-ADF5-C9DEE990F325}"/>
          </ac:spMkLst>
        </pc:spChg>
        <pc:spChg chg="add del mod">
          <ac:chgData name="Bas Driessen" userId="cdbc659b-6447-4cc9-9802-61edeecfc2c6" providerId="ADAL" clId="{0B511A38-7301-42D0-8C63-EA46B3811669}" dt="2021-04-28T20:15:07.443" v="2439" actId="478"/>
          <ac:spMkLst>
            <pc:docMk/>
            <pc:sldMk cId="185432190" sldId="580"/>
            <ac:spMk id="17" creationId="{FE38BAFD-F2CD-4970-86D1-7B064BC9AB7F}"/>
          </ac:spMkLst>
        </pc:spChg>
        <pc:spChg chg="add mod">
          <ac:chgData name="Bas Driessen" userId="cdbc659b-6447-4cc9-9802-61edeecfc2c6" providerId="ADAL" clId="{0B511A38-7301-42D0-8C63-EA46B3811669}" dt="2021-04-28T20:17:24.135" v="2488" actId="1076"/>
          <ac:spMkLst>
            <pc:docMk/>
            <pc:sldMk cId="185432190" sldId="580"/>
            <ac:spMk id="18" creationId="{F7248356-0524-4F71-9B82-C9417FA0F72D}"/>
          </ac:spMkLst>
        </pc:spChg>
      </pc:sldChg>
      <pc:sldChg chg="addSp modSp mod">
        <pc:chgData name="Bas Driessen" userId="cdbc659b-6447-4cc9-9802-61edeecfc2c6" providerId="ADAL" clId="{0B511A38-7301-42D0-8C63-EA46B3811669}" dt="2021-04-28T20:19:02.101" v="2492" actId="1076"/>
        <pc:sldMkLst>
          <pc:docMk/>
          <pc:sldMk cId="4189501381" sldId="581"/>
        </pc:sldMkLst>
        <pc:picChg chg="add mod">
          <ac:chgData name="Bas Driessen" userId="cdbc659b-6447-4cc9-9802-61edeecfc2c6" providerId="ADAL" clId="{0B511A38-7301-42D0-8C63-EA46B3811669}" dt="2021-04-28T20:19:02.101" v="2492" actId="1076"/>
          <ac:picMkLst>
            <pc:docMk/>
            <pc:sldMk cId="4189501381" sldId="581"/>
            <ac:picMk id="3" creationId="{8986CB3E-8239-4D5A-B7A9-B77AB8E76C83}"/>
          </ac:picMkLst>
        </pc:picChg>
      </pc:sldChg>
      <pc:sldChg chg="addSp delSp modSp mod">
        <pc:chgData name="Bas Driessen" userId="cdbc659b-6447-4cc9-9802-61edeecfc2c6" providerId="ADAL" clId="{0B511A38-7301-42D0-8C63-EA46B3811669}" dt="2021-04-28T18:06:55.999" v="429" actId="166"/>
        <pc:sldMkLst>
          <pc:docMk/>
          <pc:sldMk cId="1852586151" sldId="584"/>
        </pc:sldMkLst>
        <pc:spChg chg="ord">
          <ac:chgData name="Bas Driessen" userId="cdbc659b-6447-4cc9-9802-61edeecfc2c6" providerId="ADAL" clId="{0B511A38-7301-42D0-8C63-EA46B3811669}" dt="2021-04-28T18:06:44.895" v="428" actId="166"/>
          <ac:spMkLst>
            <pc:docMk/>
            <pc:sldMk cId="1852586151" sldId="584"/>
            <ac:spMk id="13" creationId="{E467617A-073D-441B-B553-FDDE361610D1}"/>
          </ac:spMkLst>
        </pc:spChg>
        <pc:spChg chg="ord">
          <ac:chgData name="Bas Driessen" userId="cdbc659b-6447-4cc9-9802-61edeecfc2c6" providerId="ADAL" clId="{0B511A38-7301-42D0-8C63-EA46B3811669}" dt="2021-04-28T18:06:55.999" v="429" actId="166"/>
          <ac:spMkLst>
            <pc:docMk/>
            <pc:sldMk cId="1852586151" sldId="584"/>
            <ac:spMk id="15" creationId="{ACDC1C73-CF2A-474E-B44F-A2E8D29D1041}"/>
          </ac:spMkLst>
        </pc:spChg>
        <pc:spChg chg="add mod">
          <ac:chgData name="Bas Driessen" userId="cdbc659b-6447-4cc9-9802-61edeecfc2c6" providerId="ADAL" clId="{0B511A38-7301-42D0-8C63-EA46B3811669}" dt="2021-04-28T18:04:58.333" v="416" actId="1076"/>
          <ac:spMkLst>
            <pc:docMk/>
            <pc:sldMk cId="1852586151" sldId="584"/>
            <ac:spMk id="24" creationId="{F5C524BE-2352-4586-8DE9-F83C25946AA0}"/>
          </ac:spMkLst>
        </pc:spChg>
        <pc:spChg chg="mod">
          <ac:chgData name="Bas Driessen" userId="cdbc659b-6447-4cc9-9802-61edeecfc2c6" providerId="ADAL" clId="{0B511A38-7301-42D0-8C63-EA46B3811669}" dt="2021-04-28T18:05:24.250" v="417" actId="571"/>
          <ac:spMkLst>
            <pc:docMk/>
            <pc:sldMk cId="1852586151" sldId="584"/>
            <ac:spMk id="27" creationId="{B0AC829C-3A44-4B9E-8A1F-173D044BF65D}"/>
          </ac:spMkLst>
        </pc:spChg>
        <pc:spChg chg="mod">
          <ac:chgData name="Bas Driessen" userId="cdbc659b-6447-4cc9-9802-61edeecfc2c6" providerId="ADAL" clId="{0B511A38-7301-42D0-8C63-EA46B3811669}" dt="2021-04-28T18:06:08.570" v="424" actId="732"/>
          <ac:spMkLst>
            <pc:docMk/>
            <pc:sldMk cId="1852586151" sldId="584"/>
            <ac:spMk id="30" creationId="{6C7DF0F1-C9E8-40F0-B6A2-FAC122A52CCE}"/>
          </ac:spMkLst>
        </pc:spChg>
        <pc:spChg chg="mod">
          <ac:chgData name="Bas Driessen" userId="cdbc659b-6447-4cc9-9802-61edeecfc2c6" providerId="ADAL" clId="{0B511A38-7301-42D0-8C63-EA46B3811669}" dt="2021-04-28T18:06:16.061" v="425" actId="571"/>
          <ac:spMkLst>
            <pc:docMk/>
            <pc:sldMk cId="1852586151" sldId="584"/>
            <ac:spMk id="34" creationId="{8D6B844B-9495-483C-B083-BC970F75679D}"/>
          </ac:spMkLst>
        </pc:spChg>
        <pc:grpChg chg="add mod">
          <ac:chgData name="Bas Driessen" userId="cdbc659b-6447-4cc9-9802-61edeecfc2c6" providerId="ADAL" clId="{0B511A38-7301-42D0-8C63-EA46B3811669}" dt="2021-04-28T18:04:58.333" v="416" actId="1076"/>
          <ac:grpSpMkLst>
            <pc:docMk/>
            <pc:sldMk cId="1852586151" sldId="584"/>
            <ac:grpSpMk id="2" creationId="{0726F12E-5381-4418-91D1-4DFB87A7FD2D}"/>
          </ac:grpSpMkLst>
        </pc:grpChg>
        <pc:grpChg chg="add mod">
          <ac:chgData name="Bas Driessen" userId="cdbc659b-6447-4cc9-9802-61edeecfc2c6" providerId="ADAL" clId="{0B511A38-7301-42D0-8C63-EA46B3811669}" dt="2021-04-28T18:05:41.782" v="421" actId="167"/>
          <ac:grpSpMkLst>
            <pc:docMk/>
            <pc:sldMk cId="1852586151" sldId="584"/>
            <ac:grpSpMk id="25" creationId="{C611C551-176D-4E61-B60C-74654B48D18E}"/>
          </ac:grpSpMkLst>
        </pc:grpChg>
        <pc:grpChg chg="add mod ord">
          <ac:chgData name="Bas Driessen" userId="cdbc659b-6447-4cc9-9802-61edeecfc2c6" providerId="ADAL" clId="{0B511A38-7301-42D0-8C63-EA46B3811669}" dt="2021-04-28T18:06:08.570" v="424" actId="732"/>
          <ac:grpSpMkLst>
            <pc:docMk/>
            <pc:sldMk cId="1852586151" sldId="584"/>
            <ac:grpSpMk id="28" creationId="{D0BD7789-9FCE-4A79-A8A1-534AE3EE9BD6}"/>
          </ac:grpSpMkLst>
        </pc:grpChg>
        <pc:grpChg chg="add del mod">
          <ac:chgData name="Bas Driessen" userId="cdbc659b-6447-4cc9-9802-61edeecfc2c6" providerId="ADAL" clId="{0B511A38-7301-42D0-8C63-EA46B3811669}" dt="2021-04-28T18:06:22.061" v="427" actId="21"/>
          <ac:grpSpMkLst>
            <pc:docMk/>
            <pc:sldMk cId="1852586151" sldId="584"/>
            <ac:grpSpMk id="32" creationId="{08030925-394D-4A7C-AECA-7402DC79CE2C}"/>
          </ac:grpSpMkLst>
        </pc:grpChg>
        <pc:picChg chg="ord">
          <ac:chgData name="Bas Driessen" userId="cdbc659b-6447-4cc9-9802-61edeecfc2c6" providerId="ADAL" clId="{0B511A38-7301-42D0-8C63-EA46B3811669}" dt="2021-04-28T18:06:44.895" v="428" actId="166"/>
          <ac:picMkLst>
            <pc:docMk/>
            <pc:sldMk cId="1852586151" sldId="584"/>
            <ac:picMk id="12" creationId="{C4B6EA01-E0DC-421D-B477-D79C8BAE4C44}"/>
          </ac:picMkLst>
        </pc:picChg>
        <pc:picChg chg="ord">
          <ac:chgData name="Bas Driessen" userId="cdbc659b-6447-4cc9-9802-61edeecfc2c6" providerId="ADAL" clId="{0B511A38-7301-42D0-8C63-EA46B3811669}" dt="2021-04-28T18:05:56.631" v="423" actId="166"/>
          <ac:picMkLst>
            <pc:docMk/>
            <pc:sldMk cId="1852586151" sldId="584"/>
            <ac:picMk id="14" creationId="{1FAC5BDF-3497-4771-8C63-ECA661C0F4DB}"/>
          </ac:picMkLst>
        </pc:picChg>
        <pc:picChg chg="add mod">
          <ac:chgData name="Bas Driessen" userId="cdbc659b-6447-4cc9-9802-61edeecfc2c6" providerId="ADAL" clId="{0B511A38-7301-42D0-8C63-EA46B3811669}" dt="2021-04-28T18:04:58.333" v="416" actId="1076"/>
          <ac:picMkLst>
            <pc:docMk/>
            <pc:sldMk cId="1852586151" sldId="584"/>
            <ac:picMk id="18" creationId="{DCF7E1B3-A03B-4735-80BC-8402944ABFB6}"/>
          </ac:picMkLst>
        </pc:picChg>
        <pc:picChg chg="ord">
          <ac:chgData name="Bas Driessen" userId="cdbc659b-6447-4cc9-9802-61edeecfc2c6" providerId="ADAL" clId="{0B511A38-7301-42D0-8C63-EA46B3811669}" dt="2021-04-28T18:06:44.895" v="428" actId="166"/>
          <ac:picMkLst>
            <pc:docMk/>
            <pc:sldMk cId="1852586151" sldId="584"/>
            <ac:picMk id="20" creationId="{9F6257B8-C8CC-44EC-AE0C-7D872A59151B}"/>
          </ac:picMkLst>
        </pc:picChg>
        <pc:picChg chg="ord">
          <ac:chgData name="Bas Driessen" userId="cdbc659b-6447-4cc9-9802-61edeecfc2c6" providerId="ADAL" clId="{0B511A38-7301-42D0-8C63-EA46B3811669}" dt="2021-04-28T18:05:48.758" v="422" actId="171"/>
          <ac:picMkLst>
            <pc:docMk/>
            <pc:sldMk cId="1852586151" sldId="584"/>
            <ac:picMk id="23" creationId="{1883E0A6-BC54-4F7D-8986-318169D99F94}"/>
          </ac:picMkLst>
        </pc:picChg>
        <pc:picChg chg="mod">
          <ac:chgData name="Bas Driessen" userId="cdbc659b-6447-4cc9-9802-61edeecfc2c6" providerId="ADAL" clId="{0B511A38-7301-42D0-8C63-EA46B3811669}" dt="2021-04-28T18:05:24.250" v="417" actId="571"/>
          <ac:picMkLst>
            <pc:docMk/>
            <pc:sldMk cId="1852586151" sldId="584"/>
            <ac:picMk id="26" creationId="{F5FAA0CE-840C-47ED-9960-C517676950DC}"/>
          </ac:picMkLst>
        </pc:picChg>
        <pc:picChg chg="mod">
          <ac:chgData name="Bas Driessen" userId="cdbc659b-6447-4cc9-9802-61edeecfc2c6" providerId="ADAL" clId="{0B511A38-7301-42D0-8C63-EA46B3811669}" dt="2021-04-28T18:06:08.570" v="424" actId="732"/>
          <ac:picMkLst>
            <pc:docMk/>
            <pc:sldMk cId="1852586151" sldId="584"/>
            <ac:picMk id="29" creationId="{E7194BD4-2693-4726-ABA1-1F325FACBDE6}"/>
          </ac:picMkLst>
        </pc:picChg>
        <pc:picChg chg="ord">
          <ac:chgData name="Bas Driessen" userId="cdbc659b-6447-4cc9-9802-61edeecfc2c6" providerId="ADAL" clId="{0B511A38-7301-42D0-8C63-EA46B3811669}" dt="2021-04-28T18:05:56.631" v="423" actId="166"/>
          <ac:picMkLst>
            <pc:docMk/>
            <pc:sldMk cId="1852586151" sldId="584"/>
            <ac:picMk id="31" creationId="{01ADA6E5-BC50-4942-9643-7533E956EF7E}"/>
          </ac:picMkLst>
        </pc:picChg>
        <pc:picChg chg="mod">
          <ac:chgData name="Bas Driessen" userId="cdbc659b-6447-4cc9-9802-61edeecfc2c6" providerId="ADAL" clId="{0B511A38-7301-42D0-8C63-EA46B3811669}" dt="2021-04-28T18:06:16.061" v="425" actId="571"/>
          <ac:picMkLst>
            <pc:docMk/>
            <pc:sldMk cId="1852586151" sldId="584"/>
            <ac:picMk id="33" creationId="{DF0B06F5-AE43-47A1-83FC-0A3437AA9120}"/>
          </ac:picMkLst>
        </pc:picChg>
      </pc:sldChg>
      <pc:sldChg chg="addSp delSp modSp mod">
        <pc:chgData name="Bas Driessen" userId="cdbc659b-6447-4cc9-9802-61edeecfc2c6" providerId="ADAL" clId="{0B511A38-7301-42D0-8C63-EA46B3811669}" dt="2021-04-28T18:10:24.048" v="456" actId="732"/>
        <pc:sldMkLst>
          <pc:docMk/>
          <pc:sldMk cId="3041684123" sldId="586"/>
        </pc:sldMkLst>
        <pc:spChg chg="add mod topLvl">
          <ac:chgData name="Bas Driessen" userId="cdbc659b-6447-4cc9-9802-61edeecfc2c6" providerId="ADAL" clId="{0B511A38-7301-42D0-8C63-EA46B3811669}" dt="2021-04-28T18:09:56.289" v="453" actId="1076"/>
          <ac:spMkLst>
            <pc:docMk/>
            <pc:sldMk cId="3041684123" sldId="586"/>
            <ac:spMk id="6" creationId="{F579CEA1-72CC-47A6-AB58-D2CE632D7083}"/>
          </ac:spMkLst>
        </pc:spChg>
        <pc:grpChg chg="add del mod">
          <ac:chgData name="Bas Driessen" userId="cdbc659b-6447-4cc9-9802-61edeecfc2c6" providerId="ADAL" clId="{0B511A38-7301-42D0-8C63-EA46B3811669}" dt="2021-04-28T18:09:34.971" v="451" actId="165"/>
          <ac:grpSpMkLst>
            <pc:docMk/>
            <pc:sldMk cId="3041684123" sldId="586"/>
            <ac:grpSpMk id="2" creationId="{947386CE-E2ED-4C10-B159-8F1EBFC4102C}"/>
          </ac:grpSpMkLst>
        </pc:grpChg>
        <pc:graphicFrameChg chg="mod">
          <ac:chgData name="Bas Driessen" userId="cdbc659b-6447-4cc9-9802-61edeecfc2c6" providerId="ADAL" clId="{0B511A38-7301-42D0-8C63-EA46B3811669}" dt="2021-04-28T18:09:56.289" v="453" actId="1076"/>
          <ac:graphicFrameMkLst>
            <pc:docMk/>
            <pc:sldMk cId="3041684123" sldId="586"/>
            <ac:graphicFrameMk id="8" creationId="{832A0988-131E-4CA4-AA9C-8ED71CAFBA53}"/>
          </ac:graphicFrameMkLst>
        </pc:graphicFrameChg>
        <pc:graphicFrameChg chg="mod">
          <ac:chgData name="Bas Driessen" userId="cdbc659b-6447-4cc9-9802-61edeecfc2c6" providerId="ADAL" clId="{0B511A38-7301-42D0-8C63-EA46B3811669}" dt="2021-04-28T18:10:09.056" v="455" actId="14100"/>
          <ac:graphicFrameMkLst>
            <pc:docMk/>
            <pc:sldMk cId="3041684123" sldId="586"/>
            <ac:graphicFrameMk id="9" creationId="{A44317B8-EB4A-4BD9-947A-09E824CD1F20}"/>
          </ac:graphicFrameMkLst>
        </pc:graphicFrameChg>
        <pc:picChg chg="add mod topLvl">
          <ac:chgData name="Bas Driessen" userId="cdbc659b-6447-4cc9-9802-61edeecfc2c6" providerId="ADAL" clId="{0B511A38-7301-42D0-8C63-EA46B3811669}" dt="2021-04-28T18:10:24.048" v="456" actId="732"/>
          <ac:picMkLst>
            <pc:docMk/>
            <pc:sldMk cId="3041684123" sldId="586"/>
            <ac:picMk id="1026" creationId="{2B2306C8-2037-4F3A-8EED-0492BE40D326}"/>
          </ac:picMkLst>
        </pc:picChg>
      </pc:sldChg>
      <pc:sldChg chg="del">
        <pc:chgData name="Bas Driessen" userId="cdbc659b-6447-4cc9-9802-61edeecfc2c6" providerId="ADAL" clId="{0B511A38-7301-42D0-8C63-EA46B3811669}" dt="2021-04-28T18:24:21.747" v="597" actId="2696"/>
        <pc:sldMkLst>
          <pc:docMk/>
          <pc:sldMk cId="2399875257" sldId="587"/>
        </pc:sldMkLst>
      </pc:sldChg>
      <pc:sldChg chg="addSp delSp modSp add del mod">
        <pc:chgData name="Bas Driessen" userId="cdbc659b-6447-4cc9-9802-61edeecfc2c6" providerId="ADAL" clId="{0B511A38-7301-42D0-8C63-EA46B3811669}" dt="2021-04-28T18:27:25.259" v="608" actId="2696"/>
        <pc:sldMkLst>
          <pc:docMk/>
          <pc:sldMk cId="3307243189" sldId="588"/>
        </pc:sldMkLst>
        <pc:spChg chg="add del mod">
          <ac:chgData name="Bas Driessen" userId="cdbc659b-6447-4cc9-9802-61edeecfc2c6" providerId="ADAL" clId="{0B511A38-7301-42D0-8C63-EA46B3811669}" dt="2021-04-22T12:17:21.488" v="184"/>
          <ac:spMkLst>
            <pc:docMk/>
            <pc:sldMk cId="3307243189" sldId="588"/>
            <ac:spMk id="5" creationId="{E07746C2-D84E-4C36-947F-B93F65C48A83}"/>
          </ac:spMkLst>
        </pc:spChg>
        <pc:spChg chg="mod">
          <ac:chgData name="Bas Driessen" userId="cdbc659b-6447-4cc9-9802-61edeecfc2c6" providerId="ADAL" clId="{0B511A38-7301-42D0-8C63-EA46B3811669}" dt="2021-04-22T12:17:36.460" v="247" actId="20577"/>
          <ac:spMkLst>
            <pc:docMk/>
            <pc:sldMk cId="3307243189" sldId="588"/>
            <ac:spMk id="24" creationId="{B37AC196-0741-42BE-B487-DC39ACB6DBB8}"/>
          </ac:spMkLst>
        </pc:spChg>
      </pc:sldChg>
      <pc:sldChg chg="addSp delSp modSp add mod ord">
        <pc:chgData name="Bas Driessen" userId="cdbc659b-6447-4cc9-9802-61edeecfc2c6" providerId="ADAL" clId="{0B511A38-7301-42D0-8C63-EA46B3811669}" dt="2021-04-28T19:54:28.290" v="2062" actId="167"/>
        <pc:sldMkLst>
          <pc:docMk/>
          <pc:sldMk cId="1522809577" sldId="590"/>
        </pc:sldMkLst>
        <pc:spChg chg="mod">
          <ac:chgData name="Bas Driessen" userId="cdbc659b-6447-4cc9-9802-61edeecfc2c6" providerId="ADAL" clId="{0B511A38-7301-42D0-8C63-EA46B3811669}" dt="2021-04-28T18:26:55.340" v="604"/>
          <ac:spMkLst>
            <pc:docMk/>
            <pc:sldMk cId="1522809577" sldId="590"/>
            <ac:spMk id="4" creationId="{BF1AD1D0-CB41-453A-BFA6-1FFB7BC8ABFC}"/>
          </ac:spMkLst>
        </pc:spChg>
        <pc:spChg chg="add del mod ord">
          <ac:chgData name="Bas Driessen" userId="cdbc659b-6447-4cc9-9802-61edeecfc2c6" providerId="ADAL" clId="{0B511A38-7301-42D0-8C63-EA46B3811669}" dt="2021-04-23T12:20:51.365" v="363" actId="478"/>
          <ac:spMkLst>
            <pc:docMk/>
            <pc:sldMk cId="1522809577" sldId="590"/>
            <ac:spMk id="5" creationId="{1B2F6E16-E60E-41EE-BC9D-335357BB3417}"/>
          </ac:spMkLst>
        </pc:spChg>
        <pc:spChg chg="add del mod ord">
          <ac:chgData name="Bas Driessen" userId="cdbc659b-6447-4cc9-9802-61edeecfc2c6" providerId="ADAL" clId="{0B511A38-7301-42D0-8C63-EA46B3811669}" dt="2021-04-23T12:22:34.241" v="374" actId="478"/>
          <ac:spMkLst>
            <pc:docMk/>
            <pc:sldMk cId="1522809577" sldId="590"/>
            <ac:spMk id="6" creationId="{270EF6F0-B8EC-424C-8557-BC1D01A2A270}"/>
          </ac:spMkLst>
        </pc:spChg>
        <pc:spChg chg="mod">
          <ac:chgData name="Bas Driessen" userId="cdbc659b-6447-4cc9-9802-61edeecfc2c6" providerId="ADAL" clId="{0B511A38-7301-42D0-8C63-EA46B3811669}" dt="2021-04-23T12:19:43.804" v="358"/>
          <ac:spMkLst>
            <pc:docMk/>
            <pc:sldMk cId="1522809577" sldId="590"/>
            <ac:spMk id="8" creationId="{D7F51492-6114-484A-9ABE-F65A0A7D5783}"/>
          </ac:spMkLst>
        </pc:spChg>
        <pc:spChg chg="mod">
          <ac:chgData name="Bas Driessen" userId="cdbc659b-6447-4cc9-9802-61edeecfc2c6" providerId="ADAL" clId="{0B511A38-7301-42D0-8C63-EA46B3811669}" dt="2021-04-23T12:19:43.804" v="358"/>
          <ac:spMkLst>
            <pc:docMk/>
            <pc:sldMk cId="1522809577" sldId="590"/>
            <ac:spMk id="9" creationId="{2A977A83-3D93-4A2A-B349-1053CCD71C79}"/>
          </ac:spMkLst>
        </pc:spChg>
        <pc:spChg chg="add del mod">
          <ac:chgData name="Bas Driessen" userId="cdbc659b-6447-4cc9-9802-61edeecfc2c6" providerId="ADAL" clId="{0B511A38-7301-42D0-8C63-EA46B3811669}" dt="2021-04-28T18:23:06.732" v="589" actId="478"/>
          <ac:spMkLst>
            <pc:docMk/>
            <pc:sldMk cId="1522809577" sldId="590"/>
            <ac:spMk id="11" creationId="{B98F56D8-862E-465A-9EA0-860EC820338B}"/>
          </ac:spMkLst>
        </pc:spChg>
        <pc:spChg chg="add del mod">
          <ac:chgData name="Bas Driessen" userId="cdbc659b-6447-4cc9-9802-61edeecfc2c6" providerId="ADAL" clId="{0B511A38-7301-42D0-8C63-EA46B3811669}" dt="2021-04-23T12:23:08.678" v="384" actId="478"/>
          <ac:spMkLst>
            <pc:docMk/>
            <pc:sldMk cId="1522809577" sldId="590"/>
            <ac:spMk id="11" creationId="{F9AAF2FB-588A-4C8E-ADD1-D545E0F191E0}"/>
          </ac:spMkLst>
        </pc:spChg>
        <pc:spChg chg="mod">
          <ac:chgData name="Bas Driessen" userId="cdbc659b-6447-4cc9-9802-61edeecfc2c6" providerId="ADAL" clId="{0B511A38-7301-42D0-8C63-EA46B3811669}" dt="2021-04-23T12:22:35.838" v="376"/>
          <ac:spMkLst>
            <pc:docMk/>
            <pc:sldMk cId="1522809577" sldId="590"/>
            <ac:spMk id="14" creationId="{C1FB9058-EBB3-4104-8150-D699057230DC}"/>
          </ac:spMkLst>
        </pc:spChg>
        <pc:spChg chg="mod">
          <ac:chgData name="Bas Driessen" userId="cdbc659b-6447-4cc9-9802-61edeecfc2c6" providerId="ADAL" clId="{0B511A38-7301-42D0-8C63-EA46B3811669}" dt="2021-04-23T12:22:35.838" v="376"/>
          <ac:spMkLst>
            <pc:docMk/>
            <pc:sldMk cId="1522809577" sldId="590"/>
            <ac:spMk id="15" creationId="{13171B1F-3036-4CFB-A568-E8E733CD6842}"/>
          </ac:spMkLst>
        </pc:spChg>
        <pc:spChg chg="add mod ord">
          <ac:chgData name="Bas Driessen" userId="cdbc659b-6447-4cc9-9802-61edeecfc2c6" providerId="ADAL" clId="{0B511A38-7301-42D0-8C63-EA46B3811669}" dt="2021-04-28T18:17:10.096" v="535" actId="20577"/>
          <ac:spMkLst>
            <pc:docMk/>
            <pc:sldMk cId="1522809577" sldId="590"/>
            <ac:spMk id="17" creationId="{7848851A-659A-464D-9BB5-D7AF65EDC64D}"/>
          </ac:spMkLst>
        </pc:spChg>
        <pc:spChg chg="add mod ord">
          <ac:chgData name="Bas Driessen" userId="cdbc659b-6447-4cc9-9802-61edeecfc2c6" providerId="ADAL" clId="{0B511A38-7301-42D0-8C63-EA46B3811669}" dt="2021-04-28T18:23:18.934" v="591" actId="1076"/>
          <ac:spMkLst>
            <pc:docMk/>
            <pc:sldMk cId="1522809577" sldId="590"/>
            <ac:spMk id="19" creationId="{93EE2CE5-C84D-44CF-A908-40ABC6FB3D75}"/>
          </ac:spMkLst>
        </pc:spChg>
        <pc:spChg chg="add del mod">
          <ac:chgData name="Bas Driessen" userId="cdbc659b-6447-4cc9-9802-61edeecfc2c6" providerId="ADAL" clId="{0B511A38-7301-42D0-8C63-EA46B3811669}" dt="2021-04-23T12:23:03.057" v="382" actId="478"/>
          <ac:spMkLst>
            <pc:docMk/>
            <pc:sldMk cId="1522809577" sldId="590"/>
            <ac:spMk id="20" creationId="{0A90B0B4-014A-414D-8963-903F01483A80}"/>
          </ac:spMkLst>
        </pc:spChg>
        <pc:spChg chg="mod">
          <ac:chgData name="Bas Driessen" userId="cdbc659b-6447-4cc9-9802-61edeecfc2c6" providerId="ADAL" clId="{0B511A38-7301-42D0-8C63-EA46B3811669}" dt="2021-04-23T12:23:15.369" v="386"/>
          <ac:spMkLst>
            <pc:docMk/>
            <pc:sldMk cId="1522809577" sldId="590"/>
            <ac:spMk id="23" creationId="{912BFEF9-19A7-4EBD-A13E-031EF98FFCDE}"/>
          </ac:spMkLst>
        </pc:spChg>
        <pc:spChg chg="del">
          <ac:chgData name="Bas Driessen" userId="cdbc659b-6447-4cc9-9802-61edeecfc2c6" providerId="ADAL" clId="{0B511A38-7301-42D0-8C63-EA46B3811669}" dt="2021-04-23T12:22:58.059" v="380" actId="478"/>
          <ac:spMkLst>
            <pc:docMk/>
            <pc:sldMk cId="1522809577" sldId="590"/>
            <ac:spMk id="24" creationId="{B37AC196-0741-42BE-B487-DC39ACB6DBB8}"/>
          </ac:spMkLst>
        </pc:spChg>
        <pc:spChg chg="mod">
          <ac:chgData name="Bas Driessen" userId="cdbc659b-6447-4cc9-9802-61edeecfc2c6" providerId="ADAL" clId="{0B511A38-7301-42D0-8C63-EA46B3811669}" dt="2021-04-23T12:23:15.369" v="386"/>
          <ac:spMkLst>
            <pc:docMk/>
            <pc:sldMk cId="1522809577" sldId="590"/>
            <ac:spMk id="25" creationId="{6ADD5F28-813E-4757-B31A-0C6F54E286EA}"/>
          </ac:spMkLst>
        </pc:spChg>
        <pc:spChg chg="mod">
          <ac:chgData name="Bas Driessen" userId="cdbc659b-6447-4cc9-9802-61edeecfc2c6" providerId="ADAL" clId="{0B511A38-7301-42D0-8C63-EA46B3811669}" dt="2021-04-23T12:23:35.064" v="387"/>
          <ac:spMkLst>
            <pc:docMk/>
            <pc:sldMk cId="1522809577" sldId="590"/>
            <ac:spMk id="27" creationId="{5E3D93B6-AD00-407D-AA39-742B7896042F}"/>
          </ac:spMkLst>
        </pc:spChg>
        <pc:spChg chg="mod">
          <ac:chgData name="Bas Driessen" userId="cdbc659b-6447-4cc9-9802-61edeecfc2c6" providerId="ADAL" clId="{0B511A38-7301-42D0-8C63-EA46B3811669}" dt="2021-04-23T12:23:35.064" v="387"/>
          <ac:spMkLst>
            <pc:docMk/>
            <pc:sldMk cId="1522809577" sldId="590"/>
            <ac:spMk id="28" creationId="{9554DB35-46B0-4AFF-B68E-DF7C426F4F1F}"/>
          </ac:spMkLst>
        </pc:spChg>
        <pc:grpChg chg="add del mod ord">
          <ac:chgData name="Bas Driessen" userId="cdbc659b-6447-4cc9-9802-61edeecfc2c6" providerId="ADAL" clId="{0B511A38-7301-42D0-8C63-EA46B3811669}" dt="2021-04-23T12:22:33.140" v="373" actId="478"/>
          <ac:grpSpMkLst>
            <pc:docMk/>
            <pc:sldMk cId="1522809577" sldId="590"/>
            <ac:grpSpMk id="7" creationId="{6D294C26-9778-460E-AD35-EEE6CB6C5CDB}"/>
          </ac:grpSpMkLst>
        </pc:grpChg>
        <pc:grpChg chg="add del mod ord">
          <ac:chgData name="Bas Driessen" userId="cdbc659b-6447-4cc9-9802-61edeecfc2c6" providerId="ADAL" clId="{0B511A38-7301-42D0-8C63-EA46B3811669}" dt="2021-04-23T12:23:00.385" v="381" actId="478"/>
          <ac:grpSpMkLst>
            <pc:docMk/>
            <pc:sldMk cId="1522809577" sldId="590"/>
            <ac:grpSpMk id="13" creationId="{9A135724-CF81-4FF3-B36E-2EC46F0B2CC3}"/>
          </ac:grpSpMkLst>
        </pc:grpChg>
        <pc:grpChg chg="add mod ord">
          <ac:chgData name="Bas Driessen" userId="cdbc659b-6447-4cc9-9802-61edeecfc2c6" providerId="ADAL" clId="{0B511A38-7301-42D0-8C63-EA46B3811669}" dt="2021-04-28T17:56:16.358" v="402" actId="14100"/>
          <ac:grpSpMkLst>
            <pc:docMk/>
            <pc:sldMk cId="1522809577" sldId="590"/>
            <ac:grpSpMk id="22" creationId="{76999C2E-4735-4107-9109-03101EEDD22C}"/>
          </ac:grpSpMkLst>
        </pc:grpChg>
        <pc:grpChg chg="add del mod">
          <ac:chgData name="Bas Driessen" userId="cdbc659b-6447-4cc9-9802-61edeecfc2c6" providerId="ADAL" clId="{0B511A38-7301-42D0-8C63-EA46B3811669}" dt="2021-04-23T12:23:35.957" v="388"/>
          <ac:grpSpMkLst>
            <pc:docMk/>
            <pc:sldMk cId="1522809577" sldId="590"/>
            <ac:grpSpMk id="26" creationId="{00CD2491-453D-4065-9F03-8AD3E3CC5425}"/>
          </ac:grpSpMkLst>
        </pc:grpChg>
        <pc:graphicFrameChg chg="add mod ord">
          <ac:chgData name="Bas Driessen" userId="cdbc659b-6447-4cc9-9802-61edeecfc2c6" providerId="ADAL" clId="{0B511A38-7301-42D0-8C63-EA46B3811669}" dt="2021-04-28T19:54:28.290" v="2062" actId="167"/>
          <ac:graphicFrameMkLst>
            <pc:docMk/>
            <pc:sldMk cId="1522809577" sldId="590"/>
            <ac:graphicFrameMk id="12" creationId="{CDFE389D-3510-4812-AC4D-6D0F159B734A}"/>
          </ac:graphicFrameMkLst>
        </pc:graphicFrameChg>
        <pc:cxnChg chg="add del mod">
          <ac:chgData name="Bas Driessen" userId="cdbc659b-6447-4cc9-9802-61edeecfc2c6" providerId="ADAL" clId="{0B511A38-7301-42D0-8C63-EA46B3811669}" dt="2021-04-23T12:22:34.940" v="375" actId="478"/>
          <ac:cxnSpMkLst>
            <pc:docMk/>
            <pc:sldMk cId="1522809577" sldId="590"/>
            <ac:cxnSpMk id="10" creationId="{29AB4EFC-EEE6-43F7-A4A4-88499B7F2E39}"/>
          </ac:cxnSpMkLst>
        </pc:cxnChg>
        <pc:cxnChg chg="add del mod">
          <ac:chgData name="Bas Driessen" userId="cdbc659b-6447-4cc9-9802-61edeecfc2c6" providerId="ADAL" clId="{0B511A38-7301-42D0-8C63-EA46B3811669}" dt="2021-04-28T18:23:06.732" v="589" actId="478"/>
          <ac:cxnSpMkLst>
            <pc:docMk/>
            <pc:sldMk cId="1522809577" sldId="590"/>
            <ac:cxnSpMk id="10" creationId="{2BE37564-73CD-4DFE-99A1-BBD6E71D7FE7}"/>
          </ac:cxnSpMkLst>
        </pc:cxnChg>
        <pc:cxnChg chg="add mod ord">
          <ac:chgData name="Bas Driessen" userId="cdbc659b-6447-4cc9-9802-61edeecfc2c6" providerId="ADAL" clId="{0B511A38-7301-42D0-8C63-EA46B3811669}" dt="2021-04-23T12:22:41.374" v="378" actId="167"/>
          <ac:cxnSpMkLst>
            <pc:docMk/>
            <pc:sldMk cId="1522809577" sldId="590"/>
            <ac:cxnSpMk id="16" creationId="{3539F232-F96A-4B1B-9DCF-C4500A41E5B9}"/>
          </ac:cxnSpMkLst>
        </pc:cxnChg>
        <pc:cxnChg chg="add mod ord">
          <ac:chgData name="Bas Driessen" userId="cdbc659b-6447-4cc9-9802-61edeecfc2c6" providerId="ADAL" clId="{0B511A38-7301-42D0-8C63-EA46B3811669}" dt="2021-04-28T18:23:03.894" v="588" actId="1076"/>
          <ac:cxnSpMkLst>
            <pc:docMk/>
            <pc:sldMk cId="1522809577" sldId="590"/>
            <ac:cxnSpMk id="18" creationId="{49B7550C-7FF0-42DF-A219-DF20C4E660DA}"/>
          </ac:cxnSpMkLst>
        </pc:cxnChg>
      </pc:sldChg>
      <pc:sldChg chg="addSp delSp modSp add del mod">
        <pc:chgData name="Bas Driessen" userId="cdbc659b-6447-4cc9-9802-61edeecfc2c6" providerId="ADAL" clId="{0B511A38-7301-42D0-8C63-EA46B3811669}" dt="2021-04-28T18:31:04.078" v="621" actId="2696"/>
        <pc:sldMkLst>
          <pc:docMk/>
          <pc:sldMk cId="4032893598" sldId="591"/>
        </pc:sldMkLst>
        <pc:spChg chg="del">
          <ac:chgData name="Bas Driessen" userId="cdbc659b-6447-4cc9-9802-61edeecfc2c6" providerId="ADAL" clId="{0B511A38-7301-42D0-8C63-EA46B3811669}" dt="2021-04-22T12:06:01.809" v="126" actId="478"/>
          <ac:spMkLst>
            <pc:docMk/>
            <pc:sldMk cId="4032893598" sldId="591"/>
            <ac:spMk id="3" creationId="{3EF18E5A-99DA-4028-8691-60491FE74F8C}"/>
          </ac:spMkLst>
        </pc:spChg>
        <pc:spChg chg="del">
          <ac:chgData name="Bas Driessen" userId="cdbc659b-6447-4cc9-9802-61edeecfc2c6" providerId="ADAL" clId="{0B511A38-7301-42D0-8C63-EA46B3811669}" dt="2021-04-22T12:06:01.809" v="126" actId="478"/>
          <ac:spMkLst>
            <pc:docMk/>
            <pc:sldMk cId="4032893598" sldId="591"/>
            <ac:spMk id="4" creationId="{8574B77D-4646-4C37-B9A7-096D15003E21}"/>
          </ac:spMkLst>
        </pc:spChg>
        <pc:spChg chg="del">
          <ac:chgData name="Bas Driessen" userId="cdbc659b-6447-4cc9-9802-61edeecfc2c6" providerId="ADAL" clId="{0B511A38-7301-42D0-8C63-EA46B3811669}" dt="2021-04-22T12:06:01.809" v="126" actId="478"/>
          <ac:spMkLst>
            <pc:docMk/>
            <pc:sldMk cId="4032893598" sldId="591"/>
            <ac:spMk id="6" creationId="{CFA4DC84-FC2C-4166-9EA6-1D93C0E64EBA}"/>
          </ac:spMkLst>
        </pc:spChg>
        <pc:spChg chg="del">
          <ac:chgData name="Bas Driessen" userId="cdbc659b-6447-4cc9-9802-61edeecfc2c6" providerId="ADAL" clId="{0B511A38-7301-42D0-8C63-EA46B3811669}" dt="2021-04-22T12:06:01.809" v="126" actId="478"/>
          <ac:spMkLst>
            <pc:docMk/>
            <pc:sldMk cId="4032893598" sldId="591"/>
            <ac:spMk id="7" creationId="{850A017B-E3A6-41E9-9B91-441FFC2E097E}"/>
          </ac:spMkLst>
        </pc:spChg>
        <pc:spChg chg="del">
          <ac:chgData name="Bas Driessen" userId="cdbc659b-6447-4cc9-9802-61edeecfc2c6" providerId="ADAL" clId="{0B511A38-7301-42D0-8C63-EA46B3811669}" dt="2021-04-22T12:06:01.809" v="126" actId="478"/>
          <ac:spMkLst>
            <pc:docMk/>
            <pc:sldMk cId="4032893598" sldId="591"/>
            <ac:spMk id="8" creationId="{229C3768-5924-426A-A94C-9AA9D451B8CC}"/>
          </ac:spMkLst>
        </pc:spChg>
        <pc:spChg chg="del">
          <ac:chgData name="Bas Driessen" userId="cdbc659b-6447-4cc9-9802-61edeecfc2c6" providerId="ADAL" clId="{0B511A38-7301-42D0-8C63-EA46B3811669}" dt="2021-04-22T12:06:01.809" v="126" actId="478"/>
          <ac:spMkLst>
            <pc:docMk/>
            <pc:sldMk cId="4032893598" sldId="591"/>
            <ac:spMk id="9" creationId="{A6649F6C-BBF6-4803-B2EF-6D031536745C}"/>
          </ac:spMkLst>
        </pc:spChg>
        <pc:spChg chg="del">
          <ac:chgData name="Bas Driessen" userId="cdbc659b-6447-4cc9-9802-61edeecfc2c6" providerId="ADAL" clId="{0B511A38-7301-42D0-8C63-EA46B3811669}" dt="2021-04-22T12:06:01.809" v="126" actId="478"/>
          <ac:spMkLst>
            <pc:docMk/>
            <pc:sldMk cId="4032893598" sldId="591"/>
            <ac:spMk id="11" creationId="{6F9C12D8-1FBE-4C25-BCDF-59B526B9184F}"/>
          </ac:spMkLst>
        </pc:spChg>
        <pc:spChg chg="del">
          <ac:chgData name="Bas Driessen" userId="cdbc659b-6447-4cc9-9802-61edeecfc2c6" providerId="ADAL" clId="{0B511A38-7301-42D0-8C63-EA46B3811669}" dt="2021-04-22T12:06:01.809" v="126" actId="478"/>
          <ac:spMkLst>
            <pc:docMk/>
            <pc:sldMk cId="4032893598" sldId="591"/>
            <ac:spMk id="12" creationId="{96397F0C-54C4-48A5-98D7-4079BB7F64BF}"/>
          </ac:spMkLst>
        </pc:spChg>
        <pc:spChg chg="del">
          <ac:chgData name="Bas Driessen" userId="cdbc659b-6447-4cc9-9802-61edeecfc2c6" providerId="ADAL" clId="{0B511A38-7301-42D0-8C63-EA46B3811669}" dt="2021-04-22T12:06:01.809" v="126" actId="478"/>
          <ac:spMkLst>
            <pc:docMk/>
            <pc:sldMk cId="4032893598" sldId="591"/>
            <ac:spMk id="16" creationId="{728C6EF1-1D7F-4730-AB6D-5C5B3709119D}"/>
          </ac:spMkLst>
        </pc:spChg>
        <pc:spChg chg="del">
          <ac:chgData name="Bas Driessen" userId="cdbc659b-6447-4cc9-9802-61edeecfc2c6" providerId="ADAL" clId="{0B511A38-7301-42D0-8C63-EA46B3811669}" dt="2021-04-22T12:06:01.809" v="126" actId="478"/>
          <ac:spMkLst>
            <pc:docMk/>
            <pc:sldMk cId="4032893598" sldId="591"/>
            <ac:spMk id="19" creationId="{4F377C59-42F5-48D6-AF57-8453BE7E999C}"/>
          </ac:spMkLst>
        </pc:spChg>
        <pc:spChg chg="del">
          <ac:chgData name="Bas Driessen" userId="cdbc659b-6447-4cc9-9802-61edeecfc2c6" providerId="ADAL" clId="{0B511A38-7301-42D0-8C63-EA46B3811669}" dt="2021-04-22T12:06:01.809" v="126" actId="478"/>
          <ac:spMkLst>
            <pc:docMk/>
            <pc:sldMk cId="4032893598" sldId="591"/>
            <ac:spMk id="20" creationId="{B869DE52-0946-4BB0-AB68-8CF32AAF33B3}"/>
          </ac:spMkLst>
        </pc:spChg>
        <pc:spChg chg="del">
          <ac:chgData name="Bas Driessen" userId="cdbc659b-6447-4cc9-9802-61edeecfc2c6" providerId="ADAL" clId="{0B511A38-7301-42D0-8C63-EA46B3811669}" dt="2021-04-22T12:06:01.809" v="126" actId="478"/>
          <ac:spMkLst>
            <pc:docMk/>
            <pc:sldMk cId="4032893598" sldId="591"/>
            <ac:spMk id="21" creationId="{AECE9ECD-5113-4E50-981D-F0B37283B2E1}"/>
          </ac:spMkLst>
        </pc:spChg>
        <pc:spChg chg="del">
          <ac:chgData name="Bas Driessen" userId="cdbc659b-6447-4cc9-9802-61edeecfc2c6" providerId="ADAL" clId="{0B511A38-7301-42D0-8C63-EA46B3811669}" dt="2021-04-22T12:06:01.809" v="126" actId="478"/>
          <ac:spMkLst>
            <pc:docMk/>
            <pc:sldMk cId="4032893598" sldId="591"/>
            <ac:spMk id="22" creationId="{D8DD7982-B2E5-4B81-8531-018E6D6E2FCF}"/>
          </ac:spMkLst>
        </pc:spChg>
        <pc:spChg chg="del">
          <ac:chgData name="Bas Driessen" userId="cdbc659b-6447-4cc9-9802-61edeecfc2c6" providerId="ADAL" clId="{0B511A38-7301-42D0-8C63-EA46B3811669}" dt="2021-04-22T12:06:01.809" v="126" actId="478"/>
          <ac:spMkLst>
            <pc:docMk/>
            <pc:sldMk cId="4032893598" sldId="591"/>
            <ac:spMk id="23" creationId="{2D459C58-FF83-4C36-B217-5515A360E113}"/>
          </ac:spMkLst>
        </pc:spChg>
        <pc:spChg chg="del">
          <ac:chgData name="Bas Driessen" userId="cdbc659b-6447-4cc9-9802-61edeecfc2c6" providerId="ADAL" clId="{0B511A38-7301-42D0-8C63-EA46B3811669}" dt="2021-04-22T12:06:01.809" v="126" actId="478"/>
          <ac:spMkLst>
            <pc:docMk/>
            <pc:sldMk cId="4032893598" sldId="591"/>
            <ac:spMk id="24" creationId="{7F25CE0D-FDC6-4248-8E0B-11938DFE2591}"/>
          </ac:spMkLst>
        </pc:spChg>
        <pc:spChg chg="del">
          <ac:chgData name="Bas Driessen" userId="cdbc659b-6447-4cc9-9802-61edeecfc2c6" providerId="ADAL" clId="{0B511A38-7301-42D0-8C63-EA46B3811669}" dt="2021-04-22T12:06:01.809" v="126" actId="478"/>
          <ac:spMkLst>
            <pc:docMk/>
            <pc:sldMk cId="4032893598" sldId="591"/>
            <ac:spMk id="25" creationId="{DD837827-F92B-4CBC-9EAB-E28F59CFA532}"/>
          </ac:spMkLst>
        </pc:spChg>
        <pc:spChg chg="del">
          <ac:chgData name="Bas Driessen" userId="cdbc659b-6447-4cc9-9802-61edeecfc2c6" providerId="ADAL" clId="{0B511A38-7301-42D0-8C63-EA46B3811669}" dt="2021-04-22T12:06:01.809" v="126" actId="478"/>
          <ac:spMkLst>
            <pc:docMk/>
            <pc:sldMk cId="4032893598" sldId="591"/>
            <ac:spMk id="26" creationId="{EFFB7878-ECC0-46FA-82B0-73C9C4EA7B97}"/>
          </ac:spMkLst>
        </pc:spChg>
        <pc:spChg chg="del">
          <ac:chgData name="Bas Driessen" userId="cdbc659b-6447-4cc9-9802-61edeecfc2c6" providerId="ADAL" clId="{0B511A38-7301-42D0-8C63-EA46B3811669}" dt="2021-04-22T12:06:01.809" v="126" actId="478"/>
          <ac:spMkLst>
            <pc:docMk/>
            <pc:sldMk cId="4032893598" sldId="591"/>
            <ac:spMk id="27" creationId="{74C1F316-67F9-457F-B9D5-D742F91451E8}"/>
          </ac:spMkLst>
        </pc:spChg>
        <pc:spChg chg="del">
          <ac:chgData name="Bas Driessen" userId="cdbc659b-6447-4cc9-9802-61edeecfc2c6" providerId="ADAL" clId="{0B511A38-7301-42D0-8C63-EA46B3811669}" dt="2021-04-22T12:06:01.809" v="126" actId="478"/>
          <ac:spMkLst>
            <pc:docMk/>
            <pc:sldMk cId="4032893598" sldId="591"/>
            <ac:spMk id="30" creationId="{7670CE92-2A1F-4675-8D3F-94E57C74CF10}"/>
          </ac:spMkLst>
        </pc:spChg>
        <pc:spChg chg="del">
          <ac:chgData name="Bas Driessen" userId="cdbc659b-6447-4cc9-9802-61edeecfc2c6" providerId="ADAL" clId="{0B511A38-7301-42D0-8C63-EA46B3811669}" dt="2021-04-22T12:06:01.809" v="126" actId="478"/>
          <ac:spMkLst>
            <pc:docMk/>
            <pc:sldMk cId="4032893598" sldId="591"/>
            <ac:spMk id="31" creationId="{067DD8FE-BF2F-4A92-8A3C-A73A2D21D322}"/>
          </ac:spMkLst>
        </pc:spChg>
        <pc:spChg chg="del">
          <ac:chgData name="Bas Driessen" userId="cdbc659b-6447-4cc9-9802-61edeecfc2c6" providerId="ADAL" clId="{0B511A38-7301-42D0-8C63-EA46B3811669}" dt="2021-04-22T12:06:01.809" v="126" actId="478"/>
          <ac:spMkLst>
            <pc:docMk/>
            <pc:sldMk cId="4032893598" sldId="591"/>
            <ac:spMk id="32" creationId="{51706E7F-8234-440F-9E7E-7B7079A70F32}"/>
          </ac:spMkLst>
        </pc:spChg>
        <pc:spChg chg="del">
          <ac:chgData name="Bas Driessen" userId="cdbc659b-6447-4cc9-9802-61edeecfc2c6" providerId="ADAL" clId="{0B511A38-7301-42D0-8C63-EA46B3811669}" dt="2021-04-22T12:06:01.809" v="126" actId="478"/>
          <ac:spMkLst>
            <pc:docMk/>
            <pc:sldMk cId="4032893598" sldId="591"/>
            <ac:spMk id="33" creationId="{425F85EB-54DB-4A8E-A224-911EB7B01219}"/>
          </ac:spMkLst>
        </pc:spChg>
        <pc:spChg chg="del">
          <ac:chgData name="Bas Driessen" userId="cdbc659b-6447-4cc9-9802-61edeecfc2c6" providerId="ADAL" clId="{0B511A38-7301-42D0-8C63-EA46B3811669}" dt="2021-04-22T12:06:01.809" v="126" actId="478"/>
          <ac:spMkLst>
            <pc:docMk/>
            <pc:sldMk cId="4032893598" sldId="591"/>
            <ac:spMk id="34" creationId="{F6A4FF66-613B-41FD-8B75-EE67F8FC7D51}"/>
          </ac:spMkLst>
        </pc:spChg>
        <pc:spChg chg="del">
          <ac:chgData name="Bas Driessen" userId="cdbc659b-6447-4cc9-9802-61edeecfc2c6" providerId="ADAL" clId="{0B511A38-7301-42D0-8C63-EA46B3811669}" dt="2021-04-22T12:06:01.809" v="126" actId="478"/>
          <ac:spMkLst>
            <pc:docMk/>
            <pc:sldMk cId="4032893598" sldId="591"/>
            <ac:spMk id="36" creationId="{B267EB79-0677-44E5-9D58-CC497B12DA10}"/>
          </ac:spMkLst>
        </pc:spChg>
        <pc:spChg chg="del">
          <ac:chgData name="Bas Driessen" userId="cdbc659b-6447-4cc9-9802-61edeecfc2c6" providerId="ADAL" clId="{0B511A38-7301-42D0-8C63-EA46B3811669}" dt="2021-04-22T12:06:01.809" v="126" actId="478"/>
          <ac:spMkLst>
            <pc:docMk/>
            <pc:sldMk cId="4032893598" sldId="591"/>
            <ac:spMk id="37" creationId="{C7C5FAF3-ABEF-4DED-BEE1-716495D10A34}"/>
          </ac:spMkLst>
        </pc:spChg>
        <pc:spChg chg="del">
          <ac:chgData name="Bas Driessen" userId="cdbc659b-6447-4cc9-9802-61edeecfc2c6" providerId="ADAL" clId="{0B511A38-7301-42D0-8C63-EA46B3811669}" dt="2021-04-22T12:06:01.809" v="126" actId="478"/>
          <ac:spMkLst>
            <pc:docMk/>
            <pc:sldMk cId="4032893598" sldId="591"/>
            <ac:spMk id="38" creationId="{CFAC17E4-378F-4702-89A8-8C4E6340B1EB}"/>
          </ac:spMkLst>
        </pc:spChg>
        <pc:spChg chg="del">
          <ac:chgData name="Bas Driessen" userId="cdbc659b-6447-4cc9-9802-61edeecfc2c6" providerId="ADAL" clId="{0B511A38-7301-42D0-8C63-EA46B3811669}" dt="2021-04-22T12:06:01.809" v="126" actId="478"/>
          <ac:spMkLst>
            <pc:docMk/>
            <pc:sldMk cId="4032893598" sldId="591"/>
            <ac:spMk id="43" creationId="{5F2C3BBF-DADC-44CB-B70D-88CF32880A51}"/>
          </ac:spMkLst>
        </pc:spChg>
        <pc:spChg chg="del">
          <ac:chgData name="Bas Driessen" userId="cdbc659b-6447-4cc9-9802-61edeecfc2c6" providerId="ADAL" clId="{0B511A38-7301-42D0-8C63-EA46B3811669}" dt="2021-04-22T12:06:01.809" v="126" actId="478"/>
          <ac:spMkLst>
            <pc:docMk/>
            <pc:sldMk cId="4032893598" sldId="591"/>
            <ac:spMk id="44" creationId="{53601BE3-5123-42B4-A6B1-1D41C2360901}"/>
          </ac:spMkLst>
        </pc:spChg>
        <pc:spChg chg="del">
          <ac:chgData name="Bas Driessen" userId="cdbc659b-6447-4cc9-9802-61edeecfc2c6" providerId="ADAL" clId="{0B511A38-7301-42D0-8C63-EA46B3811669}" dt="2021-04-22T12:06:01.809" v="126" actId="478"/>
          <ac:spMkLst>
            <pc:docMk/>
            <pc:sldMk cId="4032893598" sldId="591"/>
            <ac:spMk id="45" creationId="{68825C3F-396A-4F63-96D1-3C27B01E5CD8}"/>
          </ac:spMkLst>
        </pc:spChg>
        <pc:spChg chg="del">
          <ac:chgData name="Bas Driessen" userId="cdbc659b-6447-4cc9-9802-61edeecfc2c6" providerId="ADAL" clId="{0B511A38-7301-42D0-8C63-EA46B3811669}" dt="2021-04-22T12:06:01.809" v="126" actId="478"/>
          <ac:spMkLst>
            <pc:docMk/>
            <pc:sldMk cId="4032893598" sldId="591"/>
            <ac:spMk id="46" creationId="{D4A216EB-E77C-4F89-B162-174E423B380F}"/>
          </ac:spMkLst>
        </pc:spChg>
        <pc:spChg chg="del">
          <ac:chgData name="Bas Driessen" userId="cdbc659b-6447-4cc9-9802-61edeecfc2c6" providerId="ADAL" clId="{0B511A38-7301-42D0-8C63-EA46B3811669}" dt="2021-04-22T12:06:01.809" v="126" actId="478"/>
          <ac:spMkLst>
            <pc:docMk/>
            <pc:sldMk cId="4032893598" sldId="591"/>
            <ac:spMk id="47" creationId="{2C1CC218-AB0A-499D-BCAD-C4693A21D203}"/>
          </ac:spMkLst>
        </pc:spChg>
        <pc:spChg chg="del">
          <ac:chgData name="Bas Driessen" userId="cdbc659b-6447-4cc9-9802-61edeecfc2c6" providerId="ADAL" clId="{0B511A38-7301-42D0-8C63-EA46B3811669}" dt="2021-04-22T12:06:01.809" v="126" actId="478"/>
          <ac:spMkLst>
            <pc:docMk/>
            <pc:sldMk cId="4032893598" sldId="591"/>
            <ac:spMk id="59" creationId="{D3705A17-C6F4-4A29-8438-EE09592FDBF3}"/>
          </ac:spMkLst>
        </pc:spChg>
        <pc:spChg chg="del">
          <ac:chgData name="Bas Driessen" userId="cdbc659b-6447-4cc9-9802-61edeecfc2c6" providerId="ADAL" clId="{0B511A38-7301-42D0-8C63-EA46B3811669}" dt="2021-04-22T12:06:01.809" v="126" actId="478"/>
          <ac:spMkLst>
            <pc:docMk/>
            <pc:sldMk cId="4032893598" sldId="591"/>
            <ac:spMk id="60" creationId="{69B307B9-9C33-4A2A-9D0D-8258B94B3286}"/>
          </ac:spMkLst>
        </pc:spChg>
        <pc:spChg chg="del">
          <ac:chgData name="Bas Driessen" userId="cdbc659b-6447-4cc9-9802-61edeecfc2c6" providerId="ADAL" clId="{0B511A38-7301-42D0-8C63-EA46B3811669}" dt="2021-04-22T12:06:01.809" v="126" actId="478"/>
          <ac:spMkLst>
            <pc:docMk/>
            <pc:sldMk cId="4032893598" sldId="591"/>
            <ac:spMk id="62" creationId="{29497394-D390-40E0-9BBD-B627971F32D2}"/>
          </ac:spMkLst>
        </pc:spChg>
        <pc:spChg chg="del">
          <ac:chgData name="Bas Driessen" userId="cdbc659b-6447-4cc9-9802-61edeecfc2c6" providerId="ADAL" clId="{0B511A38-7301-42D0-8C63-EA46B3811669}" dt="2021-04-22T12:06:01.809" v="126" actId="478"/>
          <ac:spMkLst>
            <pc:docMk/>
            <pc:sldMk cId="4032893598" sldId="591"/>
            <ac:spMk id="64" creationId="{0535D014-9DF0-4FC2-A432-1906830E91ED}"/>
          </ac:spMkLst>
        </pc:spChg>
        <pc:spChg chg="del">
          <ac:chgData name="Bas Driessen" userId="cdbc659b-6447-4cc9-9802-61edeecfc2c6" providerId="ADAL" clId="{0B511A38-7301-42D0-8C63-EA46B3811669}" dt="2021-04-22T12:06:01.809" v="126" actId="478"/>
          <ac:spMkLst>
            <pc:docMk/>
            <pc:sldMk cId="4032893598" sldId="591"/>
            <ac:spMk id="66" creationId="{0A690642-0039-4268-920A-7BD611604B52}"/>
          </ac:spMkLst>
        </pc:spChg>
        <pc:spChg chg="del">
          <ac:chgData name="Bas Driessen" userId="cdbc659b-6447-4cc9-9802-61edeecfc2c6" providerId="ADAL" clId="{0B511A38-7301-42D0-8C63-EA46B3811669}" dt="2021-04-22T12:06:01.809" v="126" actId="478"/>
          <ac:spMkLst>
            <pc:docMk/>
            <pc:sldMk cId="4032893598" sldId="591"/>
            <ac:spMk id="67" creationId="{143FB30C-186F-4525-BB1C-72C418EA1C9B}"/>
          </ac:spMkLst>
        </pc:spChg>
        <pc:spChg chg="del">
          <ac:chgData name="Bas Driessen" userId="cdbc659b-6447-4cc9-9802-61edeecfc2c6" providerId="ADAL" clId="{0B511A38-7301-42D0-8C63-EA46B3811669}" dt="2021-04-22T12:06:01.809" v="126" actId="478"/>
          <ac:spMkLst>
            <pc:docMk/>
            <pc:sldMk cId="4032893598" sldId="591"/>
            <ac:spMk id="68" creationId="{86FB9C38-DD79-42C9-9687-77F9067009F8}"/>
          </ac:spMkLst>
        </pc:spChg>
        <pc:spChg chg="del">
          <ac:chgData name="Bas Driessen" userId="cdbc659b-6447-4cc9-9802-61edeecfc2c6" providerId="ADAL" clId="{0B511A38-7301-42D0-8C63-EA46B3811669}" dt="2021-04-22T12:06:01.809" v="126" actId="478"/>
          <ac:spMkLst>
            <pc:docMk/>
            <pc:sldMk cId="4032893598" sldId="591"/>
            <ac:spMk id="69" creationId="{6B9F874A-EA4D-4E24-997D-988AC45C9579}"/>
          </ac:spMkLst>
        </pc:spChg>
        <pc:spChg chg="del">
          <ac:chgData name="Bas Driessen" userId="cdbc659b-6447-4cc9-9802-61edeecfc2c6" providerId="ADAL" clId="{0B511A38-7301-42D0-8C63-EA46B3811669}" dt="2021-04-22T12:06:01.809" v="126" actId="478"/>
          <ac:spMkLst>
            <pc:docMk/>
            <pc:sldMk cId="4032893598" sldId="591"/>
            <ac:spMk id="70" creationId="{7FC2B7B8-AA9D-4B47-8837-3E6BC856CCA4}"/>
          </ac:spMkLst>
        </pc:spChg>
        <pc:spChg chg="del">
          <ac:chgData name="Bas Driessen" userId="cdbc659b-6447-4cc9-9802-61edeecfc2c6" providerId="ADAL" clId="{0B511A38-7301-42D0-8C63-EA46B3811669}" dt="2021-04-22T12:06:01.809" v="126" actId="478"/>
          <ac:spMkLst>
            <pc:docMk/>
            <pc:sldMk cId="4032893598" sldId="591"/>
            <ac:spMk id="73" creationId="{6724F2EA-93C8-48D1-BC4E-AA1D8860356A}"/>
          </ac:spMkLst>
        </pc:spChg>
        <pc:spChg chg="del">
          <ac:chgData name="Bas Driessen" userId="cdbc659b-6447-4cc9-9802-61edeecfc2c6" providerId="ADAL" clId="{0B511A38-7301-42D0-8C63-EA46B3811669}" dt="2021-04-22T12:06:01.809" v="126" actId="478"/>
          <ac:spMkLst>
            <pc:docMk/>
            <pc:sldMk cId="4032893598" sldId="591"/>
            <ac:spMk id="74" creationId="{C107F600-8222-4DAC-A112-9691DE58FDAA}"/>
          </ac:spMkLst>
        </pc:spChg>
        <pc:spChg chg="del">
          <ac:chgData name="Bas Driessen" userId="cdbc659b-6447-4cc9-9802-61edeecfc2c6" providerId="ADAL" clId="{0B511A38-7301-42D0-8C63-EA46B3811669}" dt="2021-04-22T12:06:01.809" v="126" actId="478"/>
          <ac:spMkLst>
            <pc:docMk/>
            <pc:sldMk cId="4032893598" sldId="591"/>
            <ac:spMk id="77" creationId="{E0185E51-2CC7-4BE6-AB61-D601A1AA035A}"/>
          </ac:spMkLst>
        </pc:spChg>
        <pc:spChg chg="del">
          <ac:chgData name="Bas Driessen" userId="cdbc659b-6447-4cc9-9802-61edeecfc2c6" providerId="ADAL" clId="{0B511A38-7301-42D0-8C63-EA46B3811669}" dt="2021-04-22T12:06:01.809" v="126" actId="478"/>
          <ac:spMkLst>
            <pc:docMk/>
            <pc:sldMk cId="4032893598" sldId="591"/>
            <ac:spMk id="78" creationId="{407DD4F7-D1DA-47DA-B6DA-B51BCF8E851B}"/>
          </ac:spMkLst>
        </pc:spChg>
        <pc:spChg chg="del">
          <ac:chgData name="Bas Driessen" userId="cdbc659b-6447-4cc9-9802-61edeecfc2c6" providerId="ADAL" clId="{0B511A38-7301-42D0-8C63-EA46B3811669}" dt="2021-04-22T12:06:01.809" v="126" actId="478"/>
          <ac:spMkLst>
            <pc:docMk/>
            <pc:sldMk cId="4032893598" sldId="591"/>
            <ac:spMk id="80" creationId="{FFBEBED9-9810-4862-BF5C-1988CD8E80F8}"/>
          </ac:spMkLst>
        </pc:spChg>
        <pc:spChg chg="del">
          <ac:chgData name="Bas Driessen" userId="cdbc659b-6447-4cc9-9802-61edeecfc2c6" providerId="ADAL" clId="{0B511A38-7301-42D0-8C63-EA46B3811669}" dt="2021-04-22T12:06:01.809" v="126" actId="478"/>
          <ac:spMkLst>
            <pc:docMk/>
            <pc:sldMk cId="4032893598" sldId="591"/>
            <ac:spMk id="81" creationId="{A0B9854A-3793-4F65-967B-42347E1B01C6}"/>
          </ac:spMkLst>
        </pc:spChg>
        <pc:spChg chg="del">
          <ac:chgData name="Bas Driessen" userId="cdbc659b-6447-4cc9-9802-61edeecfc2c6" providerId="ADAL" clId="{0B511A38-7301-42D0-8C63-EA46B3811669}" dt="2021-04-22T12:06:01.809" v="126" actId="478"/>
          <ac:spMkLst>
            <pc:docMk/>
            <pc:sldMk cId="4032893598" sldId="591"/>
            <ac:spMk id="84" creationId="{4E4F7E22-E77F-4AFD-8597-C23DDF081E68}"/>
          </ac:spMkLst>
        </pc:spChg>
        <pc:spChg chg="del">
          <ac:chgData name="Bas Driessen" userId="cdbc659b-6447-4cc9-9802-61edeecfc2c6" providerId="ADAL" clId="{0B511A38-7301-42D0-8C63-EA46B3811669}" dt="2021-04-22T12:06:01.809" v="126" actId="478"/>
          <ac:spMkLst>
            <pc:docMk/>
            <pc:sldMk cId="4032893598" sldId="591"/>
            <ac:spMk id="86" creationId="{D6D13F07-4738-4A10-ABD3-25E4BA87953D}"/>
          </ac:spMkLst>
        </pc:spChg>
        <pc:spChg chg="del">
          <ac:chgData name="Bas Driessen" userId="cdbc659b-6447-4cc9-9802-61edeecfc2c6" providerId="ADAL" clId="{0B511A38-7301-42D0-8C63-EA46B3811669}" dt="2021-04-22T12:06:01.809" v="126" actId="478"/>
          <ac:spMkLst>
            <pc:docMk/>
            <pc:sldMk cId="4032893598" sldId="591"/>
            <ac:spMk id="87" creationId="{7B8DD93E-FB84-47C9-B28C-6AC5DD746034}"/>
          </ac:spMkLst>
        </pc:spChg>
        <pc:spChg chg="del">
          <ac:chgData name="Bas Driessen" userId="cdbc659b-6447-4cc9-9802-61edeecfc2c6" providerId="ADAL" clId="{0B511A38-7301-42D0-8C63-EA46B3811669}" dt="2021-04-22T12:06:01.809" v="126" actId="478"/>
          <ac:spMkLst>
            <pc:docMk/>
            <pc:sldMk cId="4032893598" sldId="591"/>
            <ac:spMk id="88" creationId="{9575F954-856A-474F-8E2B-680D070805CF}"/>
          </ac:spMkLst>
        </pc:spChg>
        <pc:spChg chg="del">
          <ac:chgData name="Bas Driessen" userId="cdbc659b-6447-4cc9-9802-61edeecfc2c6" providerId="ADAL" clId="{0B511A38-7301-42D0-8C63-EA46B3811669}" dt="2021-04-22T12:06:01.809" v="126" actId="478"/>
          <ac:spMkLst>
            <pc:docMk/>
            <pc:sldMk cId="4032893598" sldId="591"/>
            <ac:spMk id="89" creationId="{213A89C8-9B7C-4B82-BFC7-09C9FF8D11FF}"/>
          </ac:spMkLst>
        </pc:spChg>
        <pc:spChg chg="del">
          <ac:chgData name="Bas Driessen" userId="cdbc659b-6447-4cc9-9802-61edeecfc2c6" providerId="ADAL" clId="{0B511A38-7301-42D0-8C63-EA46B3811669}" dt="2021-04-22T12:06:01.809" v="126" actId="478"/>
          <ac:spMkLst>
            <pc:docMk/>
            <pc:sldMk cId="4032893598" sldId="591"/>
            <ac:spMk id="90" creationId="{56B6D483-CA26-4067-B48D-CE8C61C6E170}"/>
          </ac:spMkLst>
        </pc:spChg>
        <pc:spChg chg="del">
          <ac:chgData name="Bas Driessen" userId="cdbc659b-6447-4cc9-9802-61edeecfc2c6" providerId="ADAL" clId="{0B511A38-7301-42D0-8C63-EA46B3811669}" dt="2021-04-22T12:06:01.809" v="126" actId="478"/>
          <ac:spMkLst>
            <pc:docMk/>
            <pc:sldMk cId="4032893598" sldId="591"/>
            <ac:spMk id="91" creationId="{1D9A00C9-FFAA-41C4-A382-BA45162645D8}"/>
          </ac:spMkLst>
        </pc:spChg>
        <pc:spChg chg="del">
          <ac:chgData name="Bas Driessen" userId="cdbc659b-6447-4cc9-9802-61edeecfc2c6" providerId="ADAL" clId="{0B511A38-7301-42D0-8C63-EA46B3811669}" dt="2021-04-22T12:06:01.809" v="126" actId="478"/>
          <ac:spMkLst>
            <pc:docMk/>
            <pc:sldMk cId="4032893598" sldId="591"/>
            <ac:spMk id="92" creationId="{643276F4-3277-4566-9652-8B9CBE44A4F2}"/>
          </ac:spMkLst>
        </pc:spChg>
        <pc:spChg chg="del">
          <ac:chgData name="Bas Driessen" userId="cdbc659b-6447-4cc9-9802-61edeecfc2c6" providerId="ADAL" clId="{0B511A38-7301-42D0-8C63-EA46B3811669}" dt="2021-04-22T12:06:01.809" v="126" actId="478"/>
          <ac:spMkLst>
            <pc:docMk/>
            <pc:sldMk cId="4032893598" sldId="591"/>
            <ac:spMk id="94" creationId="{B5C16045-1CAB-45B5-AD01-F7175329B867}"/>
          </ac:spMkLst>
        </pc:spChg>
        <pc:spChg chg="del">
          <ac:chgData name="Bas Driessen" userId="cdbc659b-6447-4cc9-9802-61edeecfc2c6" providerId="ADAL" clId="{0B511A38-7301-42D0-8C63-EA46B3811669}" dt="2021-04-22T12:06:01.809" v="126" actId="478"/>
          <ac:spMkLst>
            <pc:docMk/>
            <pc:sldMk cId="4032893598" sldId="591"/>
            <ac:spMk id="95" creationId="{73063164-44E8-4020-8DA3-53BB773EF2D4}"/>
          </ac:spMkLst>
        </pc:spChg>
        <pc:spChg chg="del">
          <ac:chgData name="Bas Driessen" userId="cdbc659b-6447-4cc9-9802-61edeecfc2c6" providerId="ADAL" clId="{0B511A38-7301-42D0-8C63-EA46B3811669}" dt="2021-04-22T12:06:01.809" v="126" actId="478"/>
          <ac:spMkLst>
            <pc:docMk/>
            <pc:sldMk cId="4032893598" sldId="591"/>
            <ac:spMk id="96" creationId="{CFAEC435-18F1-4157-8297-1942DFB9AA12}"/>
          </ac:spMkLst>
        </pc:spChg>
        <pc:spChg chg="del">
          <ac:chgData name="Bas Driessen" userId="cdbc659b-6447-4cc9-9802-61edeecfc2c6" providerId="ADAL" clId="{0B511A38-7301-42D0-8C63-EA46B3811669}" dt="2021-04-22T12:06:01.809" v="126" actId="478"/>
          <ac:spMkLst>
            <pc:docMk/>
            <pc:sldMk cId="4032893598" sldId="591"/>
            <ac:spMk id="97" creationId="{08D4843A-B517-4625-90A7-B94DC2472872}"/>
          </ac:spMkLst>
        </pc:spChg>
        <pc:spChg chg="del">
          <ac:chgData name="Bas Driessen" userId="cdbc659b-6447-4cc9-9802-61edeecfc2c6" providerId="ADAL" clId="{0B511A38-7301-42D0-8C63-EA46B3811669}" dt="2021-04-22T12:06:01.809" v="126" actId="478"/>
          <ac:spMkLst>
            <pc:docMk/>
            <pc:sldMk cId="4032893598" sldId="591"/>
            <ac:spMk id="99" creationId="{0AE9CAE2-59E3-40EC-89D5-C6C735C141DA}"/>
          </ac:spMkLst>
        </pc:spChg>
        <pc:spChg chg="del">
          <ac:chgData name="Bas Driessen" userId="cdbc659b-6447-4cc9-9802-61edeecfc2c6" providerId="ADAL" clId="{0B511A38-7301-42D0-8C63-EA46B3811669}" dt="2021-04-22T12:06:01.809" v="126" actId="478"/>
          <ac:spMkLst>
            <pc:docMk/>
            <pc:sldMk cId="4032893598" sldId="591"/>
            <ac:spMk id="100" creationId="{CDB1D92E-4B96-41C9-9DC1-83FF9A6124EB}"/>
          </ac:spMkLst>
        </pc:spChg>
        <pc:spChg chg="del">
          <ac:chgData name="Bas Driessen" userId="cdbc659b-6447-4cc9-9802-61edeecfc2c6" providerId="ADAL" clId="{0B511A38-7301-42D0-8C63-EA46B3811669}" dt="2021-04-22T12:06:01.809" v="126" actId="478"/>
          <ac:spMkLst>
            <pc:docMk/>
            <pc:sldMk cId="4032893598" sldId="591"/>
            <ac:spMk id="101" creationId="{88456DDB-57A8-48B0-B680-053D0042AD8C}"/>
          </ac:spMkLst>
        </pc:spChg>
        <pc:spChg chg="del">
          <ac:chgData name="Bas Driessen" userId="cdbc659b-6447-4cc9-9802-61edeecfc2c6" providerId="ADAL" clId="{0B511A38-7301-42D0-8C63-EA46B3811669}" dt="2021-04-22T12:06:01.809" v="126" actId="478"/>
          <ac:spMkLst>
            <pc:docMk/>
            <pc:sldMk cId="4032893598" sldId="591"/>
            <ac:spMk id="102" creationId="{88BB8B36-FD5C-495E-AC59-457684CB2226}"/>
          </ac:spMkLst>
        </pc:spChg>
        <pc:spChg chg="del">
          <ac:chgData name="Bas Driessen" userId="cdbc659b-6447-4cc9-9802-61edeecfc2c6" providerId="ADAL" clId="{0B511A38-7301-42D0-8C63-EA46B3811669}" dt="2021-04-22T12:06:01.809" v="126" actId="478"/>
          <ac:spMkLst>
            <pc:docMk/>
            <pc:sldMk cId="4032893598" sldId="591"/>
            <ac:spMk id="103" creationId="{C59A037A-2558-4CA2-AA8B-A22067FBA00F}"/>
          </ac:spMkLst>
        </pc:spChg>
        <pc:spChg chg="del">
          <ac:chgData name="Bas Driessen" userId="cdbc659b-6447-4cc9-9802-61edeecfc2c6" providerId="ADAL" clId="{0B511A38-7301-42D0-8C63-EA46B3811669}" dt="2021-04-22T12:06:01.809" v="126" actId="478"/>
          <ac:spMkLst>
            <pc:docMk/>
            <pc:sldMk cId="4032893598" sldId="591"/>
            <ac:spMk id="104" creationId="{354D5A75-EE8D-422F-9FD4-3B01A3E0CA87}"/>
          </ac:spMkLst>
        </pc:spChg>
        <pc:spChg chg="del">
          <ac:chgData name="Bas Driessen" userId="cdbc659b-6447-4cc9-9802-61edeecfc2c6" providerId="ADAL" clId="{0B511A38-7301-42D0-8C63-EA46B3811669}" dt="2021-04-22T12:06:01.809" v="126" actId="478"/>
          <ac:spMkLst>
            <pc:docMk/>
            <pc:sldMk cId="4032893598" sldId="591"/>
            <ac:spMk id="105" creationId="{B92B02EA-C064-4620-8E24-418AFAB4673C}"/>
          </ac:spMkLst>
        </pc:spChg>
        <pc:spChg chg="del">
          <ac:chgData name="Bas Driessen" userId="cdbc659b-6447-4cc9-9802-61edeecfc2c6" providerId="ADAL" clId="{0B511A38-7301-42D0-8C63-EA46B3811669}" dt="2021-04-22T12:06:01.809" v="126" actId="478"/>
          <ac:spMkLst>
            <pc:docMk/>
            <pc:sldMk cId="4032893598" sldId="591"/>
            <ac:spMk id="106" creationId="{D9E5A0D6-F13E-49FD-82BA-E72555E8B74A}"/>
          </ac:spMkLst>
        </pc:spChg>
        <pc:spChg chg="del">
          <ac:chgData name="Bas Driessen" userId="cdbc659b-6447-4cc9-9802-61edeecfc2c6" providerId="ADAL" clId="{0B511A38-7301-42D0-8C63-EA46B3811669}" dt="2021-04-22T12:06:01.809" v="126" actId="478"/>
          <ac:spMkLst>
            <pc:docMk/>
            <pc:sldMk cId="4032893598" sldId="591"/>
            <ac:spMk id="107" creationId="{F7DAC924-0954-4903-B683-825980375AA6}"/>
          </ac:spMkLst>
        </pc:spChg>
        <pc:spChg chg="del">
          <ac:chgData name="Bas Driessen" userId="cdbc659b-6447-4cc9-9802-61edeecfc2c6" providerId="ADAL" clId="{0B511A38-7301-42D0-8C63-EA46B3811669}" dt="2021-04-22T12:06:01.809" v="126" actId="478"/>
          <ac:spMkLst>
            <pc:docMk/>
            <pc:sldMk cId="4032893598" sldId="591"/>
            <ac:spMk id="108" creationId="{459CE8A6-77EB-4C1C-8D90-78A73DAEA66A}"/>
          </ac:spMkLst>
        </pc:spChg>
        <pc:spChg chg="del">
          <ac:chgData name="Bas Driessen" userId="cdbc659b-6447-4cc9-9802-61edeecfc2c6" providerId="ADAL" clId="{0B511A38-7301-42D0-8C63-EA46B3811669}" dt="2021-04-22T12:06:01.809" v="126" actId="478"/>
          <ac:spMkLst>
            <pc:docMk/>
            <pc:sldMk cId="4032893598" sldId="591"/>
            <ac:spMk id="109" creationId="{27B61993-CFFE-46F0-B509-C495775D2B96}"/>
          </ac:spMkLst>
        </pc:spChg>
        <pc:spChg chg="del">
          <ac:chgData name="Bas Driessen" userId="cdbc659b-6447-4cc9-9802-61edeecfc2c6" providerId="ADAL" clId="{0B511A38-7301-42D0-8C63-EA46B3811669}" dt="2021-04-22T12:06:01.809" v="126" actId="478"/>
          <ac:spMkLst>
            <pc:docMk/>
            <pc:sldMk cId="4032893598" sldId="591"/>
            <ac:spMk id="110" creationId="{653FDADA-0680-4FA1-BF90-53CA322C56C2}"/>
          </ac:spMkLst>
        </pc:spChg>
        <pc:spChg chg="del">
          <ac:chgData name="Bas Driessen" userId="cdbc659b-6447-4cc9-9802-61edeecfc2c6" providerId="ADAL" clId="{0B511A38-7301-42D0-8C63-EA46B3811669}" dt="2021-04-22T12:06:01.809" v="126" actId="478"/>
          <ac:spMkLst>
            <pc:docMk/>
            <pc:sldMk cId="4032893598" sldId="591"/>
            <ac:spMk id="111" creationId="{AFD05385-E35F-48B5-A238-333359D69288}"/>
          </ac:spMkLst>
        </pc:spChg>
        <pc:spChg chg="del">
          <ac:chgData name="Bas Driessen" userId="cdbc659b-6447-4cc9-9802-61edeecfc2c6" providerId="ADAL" clId="{0B511A38-7301-42D0-8C63-EA46B3811669}" dt="2021-04-22T12:06:01.809" v="126" actId="478"/>
          <ac:spMkLst>
            <pc:docMk/>
            <pc:sldMk cId="4032893598" sldId="591"/>
            <ac:spMk id="112" creationId="{A699E38C-808F-4F83-B699-43CCEEECB39F}"/>
          </ac:spMkLst>
        </pc:spChg>
        <pc:spChg chg="del">
          <ac:chgData name="Bas Driessen" userId="cdbc659b-6447-4cc9-9802-61edeecfc2c6" providerId="ADAL" clId="{0B511A38-7301-42D0-8C63-EA46B3811669}" dt="2021-04-22T12:06:01.809" v="126" actId="478"/>
          <ac:spMkLst>
            <pc:docMk/>
            <pc:sldMk cId="4032893598" sldId="591"/>
            <ac:spMk id="113" creationId="{98EF852C-7F58-4F1B-AD11-1A8E975E18E9}"/>
          </ac:spMkLst>
        </pc:spChg>
        <pc:spChg chg="del">
          <ac:chgData name="Bas Driessen" userId="cdbc659b-6447-4cc9-9802-61edeecfc2c6" providerId="ADAL" clId="{0B511A38-7301-42D0-8C63-EA46B3811669}" dt="2021-04-22T12:06:01.809" v="126" actId="478"/>
          <ac:spMkLst>
            <pc:docMk/>
            <pc:sldMk cId="4032893598" sldId="591"/>
            <ac:spMk id="114" creationId="{8378CEF8-ABE6-4D40-AF87-CD6745A3642A}"/>
          </ac:spMkLst>
        </pc:spChg>
        <pc:spChg chg="del">
          <ac:chgData name="Bas Driessen" userId="cdbc659b-6447-4cc9-9802-61edeecfc2c6" providerId="ADAL" clId="{0B511A38-7301-42D0-8C63-EA46B3811669}" dt="2021-04-22T12:06:01.809" v="126" actId="478"/>
          <ac:spMkLst>
            <pc:docMk/>
            <pc:sldMk cId="4032893598" sldId="591"/>
            <ac:spMk id="115" creationId="{10181C97-6C9E-4625-B2A9-856008C35940}"/>
          </ac:spMkLst>
        </pc:spChg>
        <pc:spChg chg="del">
          <ac:chgData name="Bas Driessen" userId="cdbc659b-6447-4cc9-9802-61edeecfc2c6" providerId="ADAL" clId="{0B511A38-7301-42D0-8C63-EA46B3811669}" dt="2021-04-22T12:06:01.809" v="126" actId="478"/>
          <ac:spMkLst>
            <pc:docMk/>
            <pc:sldMk cId="4032893598" sldId="591"/>
            <ac:spMk id="116" creationId="{08B274D2-535F-4555-BDC7-F3EE4A7ADF33}"/>
          </ac:spMkLst>
        </pc:spChg>
        <pc:spChg chg="del">
          <ac:chgData name="Bas Driessen" userId="cdbc659b-6447-4cc9-9802-61edeecfc2c6" providerId="ADAL" clId="{0B511A38-7301-42D0-8C63-EA46B3811669}" dt="2021-04-22T12:06:01.809" v="126" actId="478"/>
          <ac:spMkLst>
            <pc:docMk/>
            <pc:sldMk cId="4032893598" sldId="591"/>
            <ac:spMk id="117" creationId="{9BBA9855-8F57-41E2-A7AD-4765DB5C23A2}"/>
          </ac:spMkLst>
        </pc:spChg>
        <pc:spChg chg="del">
          <ac:chgData name="Bas Driessen" userId="cdbc659b-6447-4cc9-9802-61edeecfc2c6" providerId="ADAL" clId="{0B511A38-7301-42D0-8C63-EA46B3811669}" dt="2021-04-22T12:06:01.809" v="126" actId="478"/>
          <ac:spMkLst>
            <pc:docMk/>
            <pc:sldMk cId="4032893598" sldId="591"/>
            <ac:spMk id="118" creationId="{03A64221-9BB2-45AA-A4A8-EC8286888FEA}"/>
          </ac:spMkLst>
        </pc:spChg>
        <pc:spChg chg="del">
          <ac:chgData name="Bas Driessen" userId="cdbc659b-6447-4cc9-9802-61edeecfc2c6" providerId="ADAL" clId="{0B511A38-7301-42D0-8C63-EA46B3811669}" dt="2021-04-22T12:06:01.809" v="126" actId="478"/>
          <ac:spMkLst>
            <pc:docMk/>
            <pc:sldMk cId="4032893598" sldId="591"/>
            <ac:spMk id="119" creationId="{4BDA490D-7425-49D1-B1E3-4E18D992272C}"/>
          </ac:spMkLst>
        </pc:spChg>
        <pc:spChg chg="del">
          <ac:chgData name="Bas Driessen" userId="cdbc659b-6447-4cc9-9802-61edeecfc2c6" providerId="ADAL" clId="{0B511A38-7301-42D0-8C63-EA46B3811669}" dt="2021-04-22T12:06:01.809" v="126" actId="478"/>
          <ac:spMkLst>
            <pc:docMk/>
            <pc:sldMk cId="4032893598" sldId="591"/>
            <ac:spMk id="120" creationId="{7EE62F71-9464-4711-87CB-BABC76FA4773}"/>
          </ac:spMkLst>
        </pc:spChg>
        <pc:spChg chg="del">
          <ac:chgData name="Bas Driessen" userId="cdbc659b-6447-4cc9-9802-61edeecfc2c6" providerId="ADAL" clId="{0B511A38-7301-42D0-8C63-EA46B3811669}" dt="2021-04-22T12:06:01.809" v="126" actId="478"/>
          <ac:spMkLst>
            <pc:docMk/>
            <pc:sldMk cId="4032893598" sldId="591"/>
            <ac:spMk id="121" creationId="{6826A4E6-55F0-4C1A-AE9E-FBA13AB13EFD}"/>
          </ac:spMkLst>
        </pc:spChg>
        <pc:spChg chg="del">
          <ac:chgData name="Bas Driessen" userId="cdbc659b-6447-4cc9-9802-61edeecfc2c6" providerId="ADAL" clId="{0B511A38-7301-42D0-8C63-EA46B3811669}" dt="2021-04-22T12:06:01.809" v="126" actId="478"/>
          <ac:spMkLst>
            <pc:docMk/>
            <pc:sldMk cId="4032893598" sldId="591"/>
            <ac:spMk id="122" creationId="{BABD5E4F-6A45-404A-BE63-B3F757A76609}"/>
          </ac:spMkLst>
        </pc:spChg>
        <pc:spChg chg="del">
          <ac:chgData name="Bas Driessen" userId="cdbc659b-6447-4cc9-9802-61edeecfc2c6" providerId="ADAL" clId="{0B511A38-7301-42D0-8C63-EA46B3811669}" dt="2021-04-22T12:06:01.809" v="126" actId="478"/>
          <ac:spMkLst>
            <pc:docMk/>
            <pc:sldMk cId="4032893598" sldId="591"/>
            <ac:spMk id="123" creationId="{08539EF3-9A9C-4C83-B8BE-3D49B2039588}"/>
          </ac:spMkLst>
        </pc:spChg>
        <pc:spChg chg="del">
          <ac:chgData name="Bas Driessen" userId="cdbc659b-6447-4cc9-9802-61edeecfc2c6" providerId="ADAL" clId="{0B511A38-7301-42D0-8C63-EA46B3811669}" dt="2021-04-22T12:06:01.809" v="126" actId="478"/>
          <ac:spMkLst>
            <pc:docMk/>
            <pc:sldMk cId="4032893598" sldId="591"/>
            <ac:spMk id="125" creationId="{DCB49AA3-679B-409A-B4B2-F59F4AABB2D7}"/>
          </ac:spMkLst>
        </pc:spChg>
        <pc:spChg chg="del">
          <ac:chgData name="Bas Driessen" userId="cdbc659b-6447-4cc9-9802-61edeecfc2c6" providerId="ADAL" clId="{0B511A38-7301-42D0-8C63-EA46B3811669}" dt="2021-04-22T12:06:01.809" v="126" actId="478"/>
          <ac:spMkLst>
            <pc:docMk/>
            <pc:sldMk cId="4032893598" sldId="591"/>
            <ac:spMk id="126" creationId="{1E16FCD5-4A4F-4440-BEB3-B068787DCC17}"/>
          </ac:spMkLst>
        </pc:spChg>
        <pc:spChg chg="del">
          <ac:chgData name="Bas Driessen" userId="cdbc659b-6447-4cc9-9802-61edeecfc2c6" providerId="ADAL" clId="{0B511A38-7301-42D0-8C63-EA46B3811669}" dt="2021-04-22T12:06:01.809" v="126" actId="478"/>
          <ac:spMkLst>
            <pc:docMk/>
            <pc:sldMk cId="4032893598" sldId="591"/>
            <ac:spMk id="127" creationId="{8E92048B-C15F-4B43-B407-1F1D1A0DAAEA}"/>
          </ac:spMkLst>
        </pc:spChg>
        <pc:spChg chg="del">
          <ac:chgData name="Bas Driessen" userId="cdbc659b-6447-4cc9-9802-61edeecfc2c6" providerId="ADAL" clId="{0B511A38-7301-42D0-8C63-EA46B3811669}" dt="2021-04-22T12:06:01.809" v="126" actId="478"/>
          <ac:spMkLst>
            <pc:docMk/>
            <pc:sldMk cId="4032893598" sldId="591"/>
            <ac:spMk id="128" creationId="{51944A02-D38F-4FBA-B246-81BEEA5AAA01}"/>
          </ac:spMkLst>
        </pc:spChg>
        <pc:spChg chg="del">
          <ac:chgData name="Bas Driessen" userId="cdbc659b-6447-4cc9-9802-61edeecfc2c6" providerId="ADAL" clId="{0B511A38-7301-42D0-8C63-EA46B3811669}" dt="2021-04-22T12:06:01.809" v="126" actId="478"/>
          <ac:spMkLst>
            <pc:docMk/>
            <pc:sldMk cId="4032893598" sldId="591"/>
            <ac:spMk id="129" creationId="{E3C33990-6A33-4873-AEF7-2D0C7CF497BD}"/>
          </ac:spMkLst>
        </pc:spChg>
        <pc:spChg chg="del">
          <ac:chgData name="Bas Driessen" userId="cdbc659b-6447-4cc9-9802-61edeecfc2c6" providerId="ADAL" clId="{0B511A38-7301-42D0-8C63-EA46B3811669}" dt="2021-04-22T12:06:01.809" v="126" actId="478"/>
          <ac:spMkLst>
            <pc:docMk/>
            <pc:sldMk cId="4032893598" sldId="591"/>
            <ac:spMk id="130" creationId="{E77E2652-2617-4670-8442-767B1C51D0BE}"/>
          </ac:spMkLst>
        </pc:spChg>
        <pc:spChg chg="del">
          <ac:chgData name="Bas Driessen" userId="cdbc659b-6447-4cc9-9802-61edeecfc2c6" providerId="ADAL" clId="{0B511A38-7301-42D0-8C63-EA46B3811669}" dt="2021-04-22T12:06:01.809" v="126" actId="478"/>
          <ac:spMkLst>
            <pc:docMk/>
            <pc:sldMk cId="4032893598" sldId="591"/>
            <ac:spMk id="131" creationId="{512D0F4D-C4D9-49C1-94E2-12CB54E6F7CF}"/>
          </ac:spMkLst>
        </pc:spChg>
        <pc:spChg chg="add mod">
          <ac:chgData name="Bas Driessen" userId="cdbc659b-6447-4cc9-9802-61edeecfc2c6" providerId="ADAL" clId="{0B511A38-7301-42D0-8C63-EA46B3811669}" dt="2021-04-22T12:28:08.099" v="322" actId="20577"/>
          <ac:spMkLst>
            <pc:docMk/>
            <pc:sldMk cId="4032893598" sldId="591"/>
            <ac:spMk id="132" creationId="{BF413C2F-3DDE-44D8-95BD-48E4EDDAA614}"/>
          </ac:spMkLst>
        </pc:spChg>
        <pc:spChg chg="del">
          <ac:chgData name="Bas Driessen" userId="cdbc659b-6447-4cc9-9802-61edeecfc2c6" providerId="ADAL" clId="{0B511A38-7301-42D0-8C63-EA46B3811669}" dt="2021-04-22T12:06:01.809" v="126" actId="478"/>
          <ac:spMkLst>
            <pc:docMk/>
            <pc:sldMk cId="4032893598" sldId="591"/>
            <ac:spMk id="137" creationId="{234C7D03-1E90-409F-95AB-CEE140330CFC}"/>
          </ac:spMkLst>
        </pc:spChg>
        <pc:spChg chg="del">
          <ac:chgData name="Bas Driessen" userId="cdbc659b-6447-4cc9-9802-61edeecfc2c6" providerId="ADAL" clId="{0B511A38-7301-42D0-8C63-EA46B3811669}" dt="2021-04-22T12:06:01.809" v="126" actId="478"/>
          <ac:spMkLst>
            <pc:docMk/>
            <pc:sldMk cId="4032893598" sldId="591"/>
            <ac:spMk id="139" creationId="{F4846B37-DFE0-421A-9995-9CFDD72A7177}"/>
          </ac:spMkLst>
        </pc:spChg>
        <pc:spChg chg="del">
          <ac:chgData name="Bas Driessen" userId="cdbc659b-6447-4cc9-9802-61edeecfc2c6" providerId="ADAL" clId="{0B511A38-7301-42D0-8C63-EA46B3811669}" dt="2021-04-22T12:06:01.809" v="126" actId="478"/>
          <ac:spMkLst>
            <pc:docMk/>
            <pc:sldMk cId="4032893598" sldId="591"/>
            <ac:spMk id="140" creationId="{BE975E8B-92BE-430D-98B5-9F38CF5DA162}"/>
          </ac:spMkLst>
        </pc:spChg>
        <pc:spChg chg="del">
          <ac:chgData name="Bas Driessen" userId="cdbc659b-6447-4cc9-9802-61edeecfc2c6" providerId="ADAL" clId="{0B511A38-7301-42D0-8C63-EA46B3811669}" dt="2021-04-22T12:06:01.809" v="126" actId="478"/>
          <ac:spMkLst>
            <pc:docMk/>
            <pc:sldMk cId="4032893598" sldId="591"/>
            <ac:spMk id="141" creationId="{1CAF7838-13FC-4252-ABC3-917B749633A7}"/>
          </ac:spMkLst>
        </pc:spChg>
        <pc:spChg chg="del">
          <ac:chgData name="Bas Driessen" userId="cdbc659b-6447-4cc9-9802-61edeecfc2c6" providerId="ADAL" clId="{0B511A38-7301-42D0-8C63-EA46B3811669}" dt="2021-04-22T12:06:01.809" v="126" actId="478"/>
          <ac:spMkLst>
            <pc:docMk/>
            <pc:sldMk cId="4032893598" sldId="591"/>
            <ac:spMk id="143" creationId="{B5DF9107-A85A-4B16-A094-A8448AEE38D1}"/>
          </ac:spMkLst>
        </pc:spChg>
        <pc:spChg chg="del">
          <ac:chgData name="Bas Driessen" userId="cdbc659b-6447-4cc9-9802-61edeecfc2c6" providerId="ADAL" clId="{0B511A38-7301-42D0-8C63-EA46B3811669}" dt="2021-04-22T12:06:01.809" v="126" actId="478"/>
          <ac:spMkLst>
            <pc:docMk/>
            <pc:sldMk cId="4032893598" sldId="591"/>
            <ac:spMk id="145" creationId="{702FED47-3DF8-4237-B227-54E73FF32674}"/>
          </ac:spMkLst>
        </pc:spChg>
        <pc:spChg chg="del">
          <ac:chgData name="Bas Driessen" userId="cdbc659b-6447-4cc9-9802-61edeecfc2c6" providerId="ADAL" clId="{0B511A38-7301-42D0-8C63-EA46B3811669}" dt="2021-04-22T12:06:01.809" v="126" actId="478"/>
          <ac:spMkLst>
            <pc:docMk/>
            <pc:sldMk cId="4032893598" sldId="591"/>
            <ac:spMk id="146" creationId="{88F2B655-C987-4D90-8DED-C50E1DEC2A01}"/>
          </ac:spMkLst>
        </pc:spChg>
        <pc:spChg chg="del">
          <ac:chgData name="Bas Driessen" userId="cdbc659b-6447-4cc9-9802-61edeecfc2c6" providerId="ADAL" clId="{0B511A38-7301-42D0-8C63-EA46B3811669}" dt="2021-04-22T12:06:01.809" v="126" actId="478"/>
          <ac:spMkLst>
            <pc:docMk/>
            <pc:sldMk cId="4032893598" sldId="591"/>
            <ac:spMk id="147" creationId="{D5945282-32F0-4097-A4FB-9E0F54C7D0D0}"/>
          </ac:spMkLst>
        </pc:spChg>
        <pc:spChg chg="del">
          <ac:chgData name="Bas Driessen" userId="cdbc659b-6447-4cc9-9802-61edeecfc2c6" providerId="ADAL" clId="{0B511A38-7301-42D0-8C63-EA46B3811669}" dt="2021-04-22T12:06:01.809" v="126" actId="478"/>
          <ac:spMkLst>
            <pc:docMk/>
            <pc:sldMk cId="4032893598" sldId="591"/>
            <ac:spMk id="148" creationId="{22F31B0F-BDB2-4054-BB6B-4E2CDD6FBF13}"/>
          </ac:spMkLst>
        </pc:spChg>
        <pc:spChg chg="del">
          <ac:chgData name="Bas Driessen" userId="cdbc659b-6447-4cc9-9802-61edeecfc2c6" providerId="ADAL" clId="{0B511A38-7301-42D0-8C63-EA46B3811669}" dt="2021-04-22T12:06:01.809" v="126" actId="478"/>
          <ac:spMkLst>
            <pc:docMk/>
            <pc:sldMk cId="4032893598" sldId="591"/>
            <ac:spMk id="149" creationId="{87EB7CBB-6905-40ED-AA6F-3179A6840F55}"/>
          </ac:spMkLst>
        </pc:spChg>
        <pc:spChg chg="del">
          <ac:chgData name="Bas Driessen" userId="cdbc659b-6447-4cc9-9802-61edeecfc2c6" providerId="ADAL" clId="{0B511A38-7301-42D0-8C63-EA46B3811669}" dt="2021-04-22T12:06:01.809" v="126" actId="478"/>
          <ac:spMkLst>
            <pc:docMk/>
            <pc:sldMk cId="4032893598" sldId="591"/>
            <ac:spMk id="150" creationId="{CC1EFE97-4093-4780-95E5-86EF1B6A3919}"/>
          </ac:spMkLst>
        </pc:spChg>
        <pc:grpChg chg="del">
          <ac:chgData name="Bas Driessen" userId="cdbc659b-6447-4cc9-9802-61edeecfc2c6" providerId="ADAL" clId="{0B511A38-7301-42D0-8C63-EA46B3811669}" dt="2021-04-22T12:06:01.809" v="126" actId="478"/>
          <ac:grpSpMkLst>
            <pc:docMk/>
            <pc:sldMk cId="4032893598" sldId="591"/>
            <ac:grpSpMk id="35" creationId="{9444FA76-51A2-43A9-84BF-C6A867DAED38}"/>
          </ac:grpSpMkLst>
        </pc:grpChg>
        <pc:graphicFrameChg chg="add mod">
          <ac:chgData name="Bas Driessen" userId="cdbc659b-6447-4cc9-9802-61edeecfc2c6" providerId="ADAL" clId="{0B511A38-7301-42D0-8C63-EA46B3811669}" dt="2021-04-22T12:09:16.675" v="127"/>
          <ac:graphicFrameMkLst>
            <pc:docMk/>
            <pc:sldMk cId="4032893598" sldId="591"/>
            <ac:graphicFrameMk id="124" creationId="{8B07A886-D062-4E8B-AC1E-1F292A8FA8C9}"/>
          </ac:graphicFrameMkLst>
        </pc:graphicFrameChg>
        <pc:cxnChg chg="del">
          <ac:chgData name="Bas Driessen" userId="cdbc659b-6447-4cc9-9802-61edeecfc2c6" providerId="ADAL" clId="{0B511A38-7301-42D0-8C63-EA46B3811669}" dt="2021-04-22T12:06:01.809" v="126" actId="478"/>
          <ac:cxnSpMkLst>
            <pc:docMk/>
            <pc:sldMk cId="4032893598" sldId="591"/>
            <ac:cxnSpMk id="15" creationId="{BC9FC447-808A-4F60-A981-62E4538266C4}"/>
          </ac:cxnSpMkLst>
        </pc:cxnChg>
        <pc:cxnChg chg="del">
          <ac:chgData name="Bas Driessen" userId="cdbc659b-6447-4cc9-9802-61edeecfc2c6" providerId="ADAL" clId="{0B511A38-7301-42D0-8C63-EA46B3811669}" dt="2021-04-22T12:06:01.809" v="126" actId="478"/>
          <ac:cxnSpMkLst>
            <pc:docMk/>
            <pc:sldMk cId="4032893598" sldId="591"/>
            <ac:cxnSpMk id="18" creationId="{ECBF9A12-EB24-44D5-928E-8035FE6950EF}"/>
          </ac:cxnSpMkLst>
        </pc:cxnChg>
      </pc:sldChg>
      <pc:sldChg chg="addSp delSp modSp add del mod">
        <pc:chgData name="Bas Driessen" userId="cdbc659b-6447-4cc9-9802-61edeecfc2c6" providerId="ADAL" clId="{0B511A38-7301-42D0-8C63-EA46B3811669}" dt="2021-04-28T18:17:20.132" v="536" actId="2696"/>
        <pc:sldMkLst>
          <pc:docMk/>
          <pc:sldMk cId="2974375766" sldId="592"/>
        </pc:sldMkLst>
        <pc:spChg chg="add del mod ord">
          <ac:chgData name="Bas Driessen" userId="cdbc659b-6447-4cc9-9802-61edeecfc2c6" providerId="ADAL" clId="{0B511A38-7301-42D0-8C63-EA46B3811669}" dt="2021-04-23T12:19:18.653" v="356" actId="478"/>
          <ac:spMkLst>
            <pc:docMk/>
            <pc:sldMk cId="2974375766" sldId="592"/>
            <ac:spMk id="2" creationId="{4C05F366-7966-4C76-83CF-7FA24391BEAD}"/>
          </ac:spMkLst>
        </pc:spChg>
        <pc:spChg chg="add del mod ord">
          <ac:chgData name="Bas Driessen" userId="cdbc659b-6447-4cc9-9802-61edeecfc2c6" providerId="ADAL" clId="{0B511A38-7301-42D0-8C63-EA46B3811669}" dt="2021-04-23T12:19:06.821" v="353" actId="167"/>
          <ac:spMkLst>
            <pc:docMk/>
            <pc:sldMk cId="2974375766" sldId="592"/>
            <ac:spMk id="7" creationId="{4458C59A-6D1A-440A-9CB1-C6A48886E90A}"/>
          </ac:spMkLst>
        </pc:spChg>
        <pc:spChg chg="add del mod">
          <ac:chgData name="Bas Driessen" userId="cdbc659b-6447-4cc9-9802-61edeecfc2c6" providerId="ADAL" clId="{0B511A38-7301-42D0-8C63-EA46B3811669}" dt="2021-04-23T12:19:16.804" v="354"/>
          <ac:spMkLst>
            <pc:docMk/>
            <pc:sldMk cId="2974375766" sldId="592"/>
            <ac:spMk id="9" creationId="{DC7A7BF2-A89C-4292-8F80-251EB68D2A88}"/>
          </ac:spMkLst>
        </pc:spChg>
        <pc:spChg chg="mod">
          <ac:chgData name="Bas Driessen" userId="cdbc659b-6447-4cc9-9802-61edeecfc2c6" providerId="ADAL" clId="{0B511A38-7301-42D0-8C63-EA46B3811669}" dt="2021-04-23T12:18:57.263" v="351"/>
          <ac:spMkLst>
            <pc:docMk/>
            <pc:sldMk cId="2974375766" sldId="592"/>
            <ac:spMk id="11" creationId="{90E84F79-3F43-49D3-933F-29BD94DBADF5}"/>
          </ac:spMkLst>
        </pc:spChg>
        <pc:spChg chg="mod">
          <ac:chgData name="Bas Driessen" userId="cdbc659b-6447-4cc9-9802-61edeecfc2c6" providerId="ADAL" clId="{0B511A38-7301-42D0-8C63-EA46B3811669}" dt="2021-04-23T12:18:57.263" v="351"/>
          <ac:spMkLst>
            <pc:docMk/>
            <pc:sldMk cId="2974375766" sldId="592"/>
            <ac:spMk id="12" creationId="{988B0F83-CBAE-4189-9211-70D5C88263AB}"/>
          </ac:spMkLst>
        </pc:spChg>
        <pc:grpChg chg="add del mod">
          <ac:chgData name="Bas Driessen" userId="cdbc659b-6447-4cc9-9802-61edeecfc2c6" providerId="ADAL" clId="{0B511A38-7301-42D0-8C63-EA46B3811669}" dt="2021-04-23T12:19:16.804" v="354"/>
          <ac:grpSpMkLst>
            <pc:docMk/>
            <pc:sldMk cId="2974375766" sldId="592"/>
            <ac:grpSpMk id="10" creationId="{370D2E0A-10B6-476D-AB53-27E738A75C41}"/>
          </ac:grpSpMkLst>
        </pc:grpChg>
        <pc:graphicFrameChg chg="add del mod">
          <ac:chgData name="Bas Driessen" userId="cdbc659b-6447-4cc9-9802-61edeecfc2c6" providerId="ADAL" clId="{0B511A38-7301-42D0-8C63-EA46B3811669}" dt="2021-04-22T12:10:55.505" v="130"/>
          <ac:graphicFrameMkLst>
            <pc:docMk/>
            <pc:sldMk cId="2974375766" sldId="592"/>
            <ac:graphicFrameMk id="6" creationId="{C3B3BDCE-D443-4FBE-9F56-1FE5F4867CCC}"/>
          </ac:graphicFrameMkLst>
        </pc:graphicFrameChg>
      </pc:sldChg>
      <pc:sldChg chg="addSp delSp modSp add mod">
        <pc:chgData name="Bas Driessen" userId="cdbc659b-6447-4cc9-9802-61edeecfc2c6" providerId="ADAL" clId="{0B511A38-7301-42D0-8C63-EA46B3811669}" dt="2021-04-28T18:21:38.571" v="585" actId="207"/>
        <pc:sldMkLst>
          <pc:docMk/>
          <pc:sldMk cId="3968472890" sldId="593"/>
        </pc:sldMkLst>
        <pc:spChg chg="del">
          <ac:chgData name="Bas Driessen" userId="cdbc659b-6447-4cc9-9802-61edeecfc2c6" providerId="ADAL" clId="{0B511A38-7301-42D0-8C63-EA46B3811669}" dt="2021-04-23T12:09:29.286" v="326" actId="478"/>
          <ac:spMkLst>
            <pc:docMk/>
            <pc:sldMk cId="3968472890" sldId="593"/>
            <ac:spMk id="3" creationId="{3EF18E5A-99DA-4028-8691-60491FE74F8C}"/>
          </ac:spMkLst>
        </pc:spChg>
        <pc:spChg chg="del">
          <ac:chgData name="Bas Driessen" userId="cdbc659b-6447-4cc9-9802-61edeecfc2c6" providerId="ADAL" clId="{0B511A38-7301-42D0-8C63-EA46B3811669}" dt="2021-04-23T12:09:29.286" v="326" actId="478"/>
          <ac:spMkLst>
            <pc:docMk/>
            <pc:sldMk cId="3968472890" sldId="593"/>
            <ac:spMk id="4" creationId="{8574B77D-4646-4C37-B9A7-096D15003E21}"/>
          </ac:spMkLst>
        </pc:spChg>
        <pc:spChg chg="del">
          <ac:chgData name="Bas Driessen" userId="cdbc659b-6447-4cc9-9802-61edeecfc2c6" providerId="ADAL" clId="{0B511A38-7301-42D0-8C63-EA46B3811669}" dt="2021-04-23T12:09:29.286" v="326" actId="478"/>
          <ac:spMkLst>
            <pc:docMk/>
            <pc:sldMk cId="3968472890" sldId="593"/>
            <ac:spMk id="6" creationId="{CFA4DC84-FC2C-4166-9EA6-1D93C0E64EBA}"/>
          </ac:spMkLst>
        </pc:spChg>
        <pc:spChg chg="del">
          <ac:chgData name="Bas Driessen" userId="cdbc659b-6447-4cc9-9802-61edeecfc2c6" providerId="ADAL" clId="{0B511A38-7301-42D0-8C63-EA46B3811669}" dt="2021-04-23T12:09:29.286" v="326" actId="478"/>
          <ac:spMkLst>
            <pc:docMk/>
            <pc:sldMk cId="3968472890" sldId="593"/>
            <ac:spMk id="7" creationId="{850A017B-E3A6-41E9-9B91-441FFC2E097E}"/>
          </ac:spMkLst>
        </pc:spChg>
        <pc:spChg chg="del">
          <ac:chgData name="Bas Driessen" userId="cdbc659b-6447-4cc9-9802-61edeecfc2c6" providerId="ADAL" clId="{0B511A38-7301-42D0-8C63-EA46B3811669}" dt="2021-04-23T12:09:29.286" v="326" actId="478"/>
          <ac:spMkLst>
            <pc:docMk/>
            <pc:sldMk cId="3968472890" sldId="593"/>
            <ac:spMk id="8" creationId="{229C3768-5924-426A-A94C-9AA9D451B8CC}"/>
          </ac:spMkLst>
        </pc:spChg>
        <pc:spChg chg="del">
          <ac:chgData name="Bas Driessen" userId="cdbc659b-6447-4cc9-9802-61edeecfc2c6" providerId="ADAL" clId="{0B511A38-7301-42D0-8C63-EA46B3811669}" dt="2021-04-23T12:09:29.286" v="326" actId="478"/>
          <ac:spMkLst>
            <pc:docMk/>
            <pc:sldMk cId="3968472890" sldId="593"/>
            <ac:spMk id="9" creationId="{A6649F6C-BBF6-4803-B2EF-6D031536745C}"/>
          </ac:spMkLst>
        </pc:spChg>
        <pc:spChg chg="del">
          <ac:chgData name="Bas Driessen" userId="cdbc659b-6447-4cc9-9802-61edeecfc2c6" providerId="ADAL" clId="{0B511A38-7301-42D0-8C63-EA46B3811669}" dt="2021-04-23T12:09:29.286" v="326" actId="478"/>
          <ac:spMkLst>
            <pc:docMk/>
            <pc:sldMk cId="3968472890" sldId="593"/>
            <ac:spMk id="11" creationId="{6F9C12D8-1FBE-4C25-BCDF-59B526B9184F}"/>
          </ac:spMkLst>
        </pc:spChg>
        <pc:spChg chg="del">
          <ac:chgData name="Bas Driessen" userId="cdbc659b-6447-4cc9-9802-61edeecfc2c6" providerId="ADAL" clId="{0B511A38-7301-42D0-8C63-EA46B3811669}" dt="2021-04-23T12:09:29.286" v="326" actId="478"/>
          <ac:spMkLst>
            <pc:docMk/>
            <pc:sldMk cId="3968472890" sldId="593"/>
            <ac:spMk id="12" creationId="{96397F0C-54C4-48A5-98D7-4079BB7F64BF}"/>
          </ac:spMkLst>
        </pc:spChg>
        <pc:spChg chg="add mod ord">
          <ac:chgData name="Bas Driessen" userId="cdbc659b-6447-4cc9-9802-61edeecfc2c6" providerId="ADAL" clId="{0B511A38-7301-42D0-8C63-EA46B3811669}" dt="2021-04-28T18:21:10.086" v="582" actId="171"/>
          <ac:spMkLst>
            <pc:docMk/>
            <pc:sldMk cId="3968472890" sldId="593"/>
            <ac:spMk id="14" creationId="{9FE6EFEF-6A41-4A2E-9EEE-5E427FBEB67B}"/>
          </ac:spMkLst>
        </pc:spChg>
        <pc:spChg chg="del">
          <ac:chgData name="Bas Driessen" userId="cdbc659b-6447-4cc9-9802-61edeecfc2c6" providerId="ADAL" clId="{0B511A38-7301-42D0-8C63-EA46B3811669}" dt="2021-04-23T12:09:29.286" v="326" actId="478"/>
          <ac:spMkLst>
            <pc:docMk/>
            <pc:sldMk cId="3968472890" sldId="593"/>
            <ac:spMk id="16" creationId="{728C6EF1-1D7F-4730-AB6D-5C5B3709119D}"/>
          </ac:spMkLst>
        </pc:spChg>
        <pc:spChg chg="del">
          <ac:chgData name="Bas Driessen" userId="cdbc659b-6447-4cc9-9802-61edeecfc2c6" providerId="ADAL" clId="{0B511A38-7301-42D0-8C63-EA46B3811669}" dt="2021-04-23T12:09:29.286" v="326" actId="478"/>
          <ac:spMkLst>
            <pc:docMk/>
            <pc:sldMk cId="3968472890" sldId="593"/>
            <ac:spMk id="19" creationId="{4F377C59-42F5-48D6-AF57-8453BE7E999C}"/>
          </ac:spMkLst>
        </pc:spChg>
        <pc:spChg chg="del">
          <ac:chgData name="Bas Driessen" userId="cdbc659b-6447-4cc9-9802-61edeecfc2c6" providerId="ADAL" clId="{0B511A38-7301-42D0-8C63-EA46B3811669}" dt="2021-04-23T12:09:29.286" v="326" actId="478"/>
          <ac:spMkLst>
            <pc:docMk/>
            <pc:sldMk cId="3968472890" sldId="593"/>
            <ac:spMk id="20" creationId="{B869DE52-0946-4BB0-AB68-8CF32AAF33B3}"/>
          </ac:spMkLst>
        </pc:spChg>
        <pc:spChg chg="del">
          <ac:chgData name="Bas Driessen" userId="cdbc659b-6447-4cc9-9802-61edeecfc2c6" providerId="ADAL" clId="{0B511A38-7301-42D0-8C63-EA46B3811669}" dt="2021-04-23T12:09:29.286" v="326" actId="478"/>
          <ac:spMkLst>
            <pc:docMk/>
            <pc:sldMk cId="3968472890" sldId="593"/>
            <ac:spMk id="21" creationId="{AECE9ECD-5113-4E50-981D-F0B37283B2E1}"/>
          </ac:spMkLst>
        </pc:spChg>
        <pc:spChg chg="del">
          <ac:chgData name="Bas Driessen" userId="cdbc659b-6447-4cc9-9802-61edeecfc2c6" providerId="ADAL" clId="{0B511A38-7301-42D0-8C63-EA46B3811669}" dt="2021-04-23T12:09:29.286" v="326" actId="478"/>
          <ac:spMkLst>
            <pc:docMk/>
            <pc:sldMk cId="3968472890" sldId="593"/>
            <ac:spMk id="22" creationId="{D8DD7982-B2E5-4B81-8531-018E6D6E2FCF}"/>
          </ac:spMkLst>
        </pc:spChg>
        <pc:spChg chg="del">
          <ac:chgData name="Bas Driessen" userId="cdbc659b-6447-4cc9-9802-61edeecfc2c6" providerId="ADAL" clId="{0B511A38-7301-42D0-8C63-EA46B3811669}" dt="2021-04-23T12:09:29.286" v="326" actId="478"/>
          <ac:spMkLst>
            <pc:docMk/>
            <pc:sldMk cId="3968472890" sldId="593"/>
            <ac:spMk id="23" creationId="{2D459C58-FF83-4C36-B217-5515A360E113}"/>
          </ac:spMkLst>
        </pc:spChg>
        <pc:spChg chg="del">
          <ac:chgData name="Bas Driessen" userId="cdbc659b-6447-4cc9-9802-61edeecfc2c6" providerId="ADAL" clId="{0B511A38-7301-42D0-8C63-EA46B3811669}" dt="2021-04-23T12:09:29.286" v="326" actId="478"/>
          <ac:spMkLst>
            <pc:docMk/>
            <pc:sldMk cId="3968472890" sldId="593"/>
            <ac:spMk id="24" creationId="{7F25CE0D-FDC6-4248-8E0B-11938DFE2591}"/>
          </ac:spMkLst>
        </pc:spChg>
        <pc:spChg chg="del">
          <ac:chgData name="Bas Driessen" userId="cdbc659b-6447-4cc9-9802-61edeecfc2c6" providerId="ADAL" clId="{0B511A38-7301-42D0-8C63-EA46B3811669}" dt="2021-04-23T12:09:29.286" v="326" actId="478"/>
          <ac:spMkLst>
            <pc:docMk/>
            <pc:sldMk cId="3968472890" sldId="593"/>
            <ac:spMk id="25" creationId="{DD837827-F92B-4CBC-9EAB-E28F59CFA532}"/>
          </ac:spMkLst>
        </pc:spChg>
        <pc:spChg chg="del">
          <ac:chgData name="Bas Driessen" userId="cdbc659b-6447-4cc9-9802-61edeecfc2c6" providerId="ADAL" clId="{0B511A38-7301-42D0-8C63-EA46B3811669}" dt="2021-04-23T12:09:29.286" v="326" actId="478"/>
          <ac:spMkLst>
            <pc:docMk/>
            <pc:sldMk cId="3968472890" sldId="593"/>
            <ac:spMk id="26" creationId="{EFFB7878-ECC0-46FA-82B0-73C9C4EA7B97}"/>
          </ac:spMkLst>
        </pc:spChg>
        <pc:spChg chg="del">
          <ac:chgData name="Bas Driessen" userId="cdbc659b-6447-4cc9-9802-61edeecfc2c6" providerId="ADAL" clId="{0B511A38-7301-42D0-8C63-EA46B3811669}" dt="2021-04-23T12:09:29.286" v="326" actId="478"/>
          <ac:spMkLst>
            <pc:docMk/>
            <pc:sldMk cId="3968472890" sldId="593"/>
            <ac:spMk id="27" creationId="{74C1F316-67F9-457F-B9D5-D742F91451E8}"/>
          </ac:spMkLst>
        </pc:spChg>
        <pc:spChg chg="add del mod">
          <ac:chgData name="Bas Driessen" userId="cdbc659b-6447-4cc9-9802-61edeecfc2c6" providerId="ADAL" clId="{0B511A38-7301-42D0-8C63-EA46B3811669}" dt="2021-04-23T12:09:32.452" v="327" actId="478"/>
          <ac:spMkLst>
            <pc:docMk/>
            <pc:sldMk cId="3968472890" sldId="593"/>
            <ac:spMk id="28" creationId="{78E76603-52C3-4970-B0C1-6B98D6637EA3}"/>
          </ac:spMkLst>
        </pc:spChg>
        <pc:spChg chg="del">
          <ac:chgData name="Bas Driessen" userId="cdbc659b-6447-4cc9-9802-61edeecfc2c6" providerId="ADAL" clId="{0B511A38-7301-42D0-8C63-EA46B3811669}" dt="2021-04-23T12:09:29.286" v="326" actId="478"/>
          <ac:spMkLst>
            <pc:docMk/>
            <pc:sldMk cId="3968472890" sldId="593"/>
            <ac:spMk id="30" creationId="{7670CE92-2A1F-4675-8D3F-94E57C74CF10}"/>
          </ac:spMkLst>
        </pc:spChg>
        <pc:spChg chg="del">
          <ac:chgData name="Bas Driessen" userId="cdbc659b-6447-4cc9-9802-61edeecfc2c6" providerId="ADAL" clId="{0B511A38-7301-42D0-8C63-EA46B3811669}" dt="2021-04-23T12:09:29.286" v="326" actId="478"/>
          <ac:spMkLst>
            <pc:docMk/>
            <pc:sldMk cId="3968472890" sldId="593"/>
            <ac:spMk id="31" creationId="{067DD8FE-BF2F-4A92-8A3C-A73A2D21D322}"/>
          </ac:spMkLst>
        </pc:spChg>
        <pc:spChg chg="del">
          <ac:chgData name="Bas Driessen" userId="cdbc659b-6447-4cc9-9802-61edeecfc2c6" providerId="ADAL" clId="{0B511A38-7301-42D0-8C63-EA46B3811669}" dt="2021-04-23T12:09:29.286" v="326" actId="478"/>
          <ac:spMkLst>
            <pc:docMk/>
            <pc:sldMk cId="3968472890" sldId="593"/>
            <ac:spMk id="32" creationId="{51706E7F-8234-440F-9E7E-7B7079A70F32}"/>
          </ac:spMkLst>
        </pc:spChg>
        <pc:spChg chg="del">
          <ac:chgData name="Bas Driessen" userId="cdbc659b-6447-4cc9-9802-61edeecfc2c6" providerId="ADAL" clId="{0B511A38-7301-42D0-8C63-EA46B3811669}" dt="2021-04-23T12:09:29.286" v="326" actId="478"/>
          <ac:spMkLst>
            <pc:docMk/>
            <pc:sldMk cId="3968472890" sldId="593"/>
            <ac:spMk id="33" creationId="{425F85EB-54DB-4A8E-A224-911EB7B01219}"/>
          </ac:spMkLst>
        </pc:spChg>
        <pc:spChg chg="del">
          <ac:chgData name="Bas Driessen" userId="cdbc659b-6447-4cc9-9802-61edeecfc2c6" providerId="ADAL" clId="{0B511A38-7301-42D0-8C63-EA46B3811669}" dt="2021-04-23T12:09:29.286" v="326" actId="478"/>
          <ac:spMkLst>
            <pc:docMk/>
            <pc:sldMk cId="3968472890" sldId="593"/>
            <ac:spMk id="34" creationId="{F6A4FF66-613B-41FD-8B75-EE67F8FC7D51}"/>
          </ac:spMkLst>
        </pc:spChg>
        <pc:spChg chg="del">
          <ac:chgData name="Bas Driessen" userId="cdbc659b-6447-4cc9-9802-61edeecfc2c6" providerId="ADAL" clId="{0B511A38-7301-42D0-8C63-EA46B3811669}" dt="2021-04-23T12:09:29.286" v="326" actId="478"/>
          <ac:spMkLst>
            <pc:docMk/>
            <pc:sldMk cId="3968472890" sldId="593"/>
            <ac:spMk id="36" creationId="{B267EB79-0677-44E5-9D58-CC497B12DA10}"/>
          </ac:spMkLst>
        </pc:spChg>
        <pc:spChg chg="del">
          <ac:chgData name="Bas Driessen" userId="cdbc659b-6447-4cc9-9802-61edeecfc2c6" providerId="ADAL" clId="{0B511A38-7301-42D0-8C63-EA46B3811669}" dt="2021-04-23T12:09:29.286" v="326" actId="478"/>
          <ac:spMkLst>
            <pc:docMk/>
            <pc:sldMk cId="3968472890" sldId="593"/>
            <ac:spMk id="37" creationId="{C7C5FAF3-ABEF-4DED-BEE1-716495D10A34}"/>
          </ac:spMkLst>
        </pc:spChg>
        <pc:spChg chg="del">
          <ac:chgData name="Bas Driessen" userId="cdbc659b-6447-4cc9-9802-61edeecfc2c6" providerId="ADAL" clId="{0B511A38-7301-42D0-8C63-EA46B3811669}" dt="2021-04-23T12:09:29.286" v="326" actId="478"/>
          <ac:spMkLst>
            <pc:docMk/>
            <pc:sldMk cId="3968472890" sldId="593"/>
            <ac:spMk id="38" creationId="{CFAC17E4-378F-4702-89A8-8C4E6340B1EB}"/>
          </ac:spMkLst>
        </pc:spChg>
        <pc:spChg chg="del">
          <ac:chgData name="Bas Driessen" userId="cdbc659b-6447-4cc9-9802-61edeecfc2c6" providerId="ADAL" clId="{0B511A38-7301-42D0-8C63-EA46B3811669}" dt="2021-04-23T12:09:29.286" v="326" actId="478"/>
          <ac:spMkLst>
            <pc:docMk/>
            <pc:sldMk cId="3968472890" sldId="593"/>
            <ac:spMk id="43" creationId="{5F2C3BBF-DADC-44CB-B70D-88CF32880A51}"/>
          </ac:spMkLst>
        </pc:spChg>
        <pc:spChg chg="del">
          <ac:chgData name="Bas Driessen" userId="cdbc659b-6447-4cc9-9802-61edeecfc2c6" providerId="ADAL" clId="{0B511A38-7301-42D0-8C63-EA46B3811669}" dt="2021-04-23T12:09:29.286" v="326" actId="478"/>
          <ac:spMkLst>
            <pc:docMk/>
            <pc:sldMk cId="3968472890" sldId="593"/>
            <ac:spMk id="44" creationId="{53601BE3-5123-42B4-A6B1-1D41C2360901}"/>
          </ac:spMkLst>
        </pc:spChg>
        <pc:spChg chg="del">
          <ac:chgData name="Bas Driessen" userId="cdbc659b-6447-4cc9-9802-61edeecfc2c6" providerId="ADAL" clId="{0B511A38-7301-42D0-8C63-EA46B3811669}" dt="2021-04-23T12:09:29.286" v="326" actId="478"/>
          <ac:spMkLst>
            <pc:docMk/>
            <pc:sldMk cId="3968472890" sldId="593"/>
            <ac:spMk id="45" creationId="{68825C3F-396A-4F63-96D1-3C27B01E5CD8}"/>
          </ac:spMkLst>
        </pc:spChg>
        <pc:spChg chg="del">
          <ac:chgData name="Bas Driessen" userId="cdbc659b-6447-4cc9-9802-61edeecfc2c6" providerId="ADAL" clId="{0B511A38-7301-42D0-8C63-EA46B3811669}" dt="2021-04-23T12:09:29.286" v="326" actId="478"/>
          <ac:spMkLst>
            <pc:docMk/>
            <pc:sldMk cId="3968472890" sldId="593"/>
            <ac:spMk id="46" creationId="{D4A216EB-E77C-4F89-B162-174E423B380F}"/>
          </ac:spMkLst>
        </pc:spChg>
        <pc:spChg chg="del">
          <ac:chgData name="Bas Driessen" userId="cdbc659b-6447-4cc9-9802-61edeecfc2c6" providerId="ADAL" clId="{0B511A38-7301-42D0-8C63-EA46B3811669}" dt="2021-04-23T12:09:29.286" v="326" actId="478"/>
          <ac:spMkLst>
            <pc:docMk/>
            <pc:sldMk cId="3968472890" sldId="593"/>
            <ac:spMk id="47" creationId="{2C1CC218-AB0A-499D-BCAD-C4693A21D203}"/>
          </ac:spMkLst>
        </pc:spChg>
        <pc:spChg chg="del">
          <ac:chgData name="Bas Driessen" userId="cdbc659b-6447-4cc9-9802-61edeecfc2c6" providerId="ADAL" clId="{0B511A38-7301-42D0-8C63-EA46B3811669}" dt="2021-04-23T12:09:29.286" v="326" actId="478"/>
          <ac:spMkLst>
            <pc:docMk/>
            <pc:sldMk cId="3968472890" sldId="593"/>
            <ac:spMk id="59" creationId="{D3705A17-C6F4-4A29-8438-EE09592FDBF3}"/>
          </ac:spMkLst>
        </pc:spChg>
        <pc:spChg chg="del">
          <ac:chgData name="Bas Driessen" userId="cdbc659b-6447-4cc9-9802-61edeecfc2c6" providerId="ADAL" clId="{0B511A38-7301-42D0-8C63-EA46B3811669}" dt="2021-04-23T12:09:29.286" v="326" actId="478"/>
          <ac:spMkLst>
            <pc:docMk/>
            <pc:sldMk cId="3968472890" sldId="593"/>
            <ac:spMk id="60" creationId="{69B307B9-9C33-4A2A-9D0D-8258B94B3286}"/>
          </ac:spMkLst>
        </pc:spChg>
        <pc:spChg chg="del">
          <ac:chgData name="Bas Driessen" userId="cdbc659b-6447-4cc9-9802-61edeecfc2c6" providerId="ADAL" clId="{0B511A38-7301-42D0-8C63-EA46B3811669}" dt="2021-04-23T12:09:29.286" v="326" actId="478"/>
          <ac:spMkLst>
            <pc:docMk/>
            <pc:sldMk cId="3968472890" sldId="593"/>
            <ac:spMk id="62" creationId="{29497394-D390-40E0-9BBD-B627971F32D2}"/>
          </ac:spMkLst>
        </pc:spChg>
        <pc:spChg chg="del">
          <ac:chgData name="Bas Driessen" userId="cdbc659b-6447-4cc9-9802-61edeecfc2c6" providerId="ADAL" clId="{0B511A38-7301-42D0-8C63-EA46B3811669}" dt="2021-04-23T12:09:29.286" v="326" actId="478"/>
          <ac:spMkLst>
            <pc:docMk/>
            <pc:sldMk cId="3968472890" sldId="593"/>
            <ac:spMk id="64" creationId="{0535D014-9DF0-4FC2-A432-1906830E91ED}"/>
          </ac:spMkLst>
        </pc:spChg>
        <pc:spChg chg="del">
          <ac:chgData name="Bas Driessen" userId="cdbc659b-6447-4cc9-9802-61edeecfc2c6" providerId="ADAL" clId="{0B511A38-7301-42D0-8C63-EA46B3811669}" dt="2021-04-23T12:09:29.286" v="326" actId="478"/>
          <ac:spMkLst>
            <pc:docMk/>
            <pc:sldMk cId="3968472890" sldId="593"/>
            <ac:spMk id="66" creationId="{0A690642-0039-4268-920A-7BD611604B52}"/>
          </ac:spMkLst>
        </pc:spChg>
        <pc:spChg chg="del">
          <ac:chgData name="Bas Driessen" userId="cdbc659b-6447-4cc9-9802-61edeecfc2c6" providerId="ADAL" clId="{0B511A38-7301-42D0-8C63-EA46B3811669}" dt="2021-04-23T12:09:29.286" v="326" actId="478"/>
          <ac:spMkLst>
            <pc:docMk/>
            <pc:sldMk cId="3968472890" sldId="593"/>
            <ac:spMk id="67" creationId="{143FB30C-186F-4525-BB1C-72C418EA1C9B}"/>
          </ac:spMkLst>
        </pc:spChg>
        <pc:spChg chg="del">
          <ac:chgData name="Bas Driessen" userId="cdbc659b-6447-4cc9-9802-61edeecfc2c6" providerId="ADAL" clId="{0B511A38-7301-42D0-8C63-EA46B3811669}" dt="2021-04-23T12:09:29.286" v="326" actId="478"/>
          <ac:spMkLst>
            <pc:docMk/>
            <pc:sldMk cId="3968472890" sldId="593"/>
            <ac:spMk id="68" creationId="{86FB9C38-DD79-42C9-9687-77F9067009F8}"/>
          </ac:spMkLst>
        </pc:spChg>
        <pc:spChg chg="del">
          <ac:chgData name="Bas Driessen" userId="cdbc659b-6447-4cc9-9802-61edeecfc2c6" providerId="ADAL" clId="{0B511A38-7301-42D0-8C63-EA46B3811669}" dt="2021-04-23T12:09:29.286" v="326" actId="478"/>
          <ac:spMkLst>
            <pc:docMk/>
            <pc:sldMk cId="3968472890" sldId="593"/>
            <ac:spMk id="69" creationId="{6B9F874A-EA4D-4E24-997D-988AC45C9579}"/>
          </ac:spMkLst>
        </pc:spChg>
        <pc:spChg chg="del">
          <ac:chgData name="Bas Driessen" userId="cdbc659b-6447-4cc9-9802-61edeecfc2c6" providerId="ADAL" clId="{0B511A38-7301-42D0-8C63-EA46B3811669}" dt="2021-04-23T12:09:29.286" v="326" actId="478"/>
          <ac:spMkLst>
            <pc:docMk/>
            <pc:sldMk cId="3968472890" sldId="593"/>
            <ac:spMk id="70" creationId="{7FC2B7B8-AA9D-4B47-8837-3E6BC856CCA4}"/>
          </ac:spMkLst>
        </pc:spChg>
        <pc:spChg chg="del">
          <ac:chgData name="Bas Driessen" userId="cdbc659b-6447-4cc9-9802-61edeecfc2c6" providerId="ADAL" clId="{0B511A38-7301-42D0-8C63-EA46B3811669}" dt="2021-04-23T12:09:29.286" v="326" actId="478"/>
          <ac:spMkLst>
            <pc:docMk/>
            <pc:sldMk cId="3968472890" sldId="593"/>
            <ac:spMk id="73" creationId="{6724F2EA-93C8-48D1-BC4E-AA1D8860356A}"/>
          </ac:spMkLst>
        </pc:spChg>
        <pc:spChg chg="del">
          <ac:chgData name="Bas Driessen" userId="cdbc659b-6447-4cc9-9802-61edeecfc2c6" providerId="ADAL" clId="{0B511A38-7301-42D0-8C63-EA46B3811669}" dt="2021-04-23T12:09:29.286" v="326" actId="478"/>
          <ac:spMkLst>
            <pc:docMk/>
            <pc:sldMk cId="3968472890" sldId="593"/>
            <ac:spMk id="74" creationId="{C107F600-8222-4DAC-A112-9691DE58FDAA}"/>
          </ac:spMkLst>
        </pc:spChg>
        <pc:spChg chg="del">
          <ac:chgData name="Bas Driessen" userId="cdbc659b-6447-4cc9-9802-61edeecfc2c6" providerId="ADAL" clId="{0B511A38-7301-42D0-8C63-EA46B3811669}" dt="2021-04-23T12:09:29.286" v="326" actId="478"/>
          <ac:spMkLst>
            <pc:docMk/>
            <pc:sldMk cId="3968472890" sldId="593"/>
            <ac:spMk id="77" creationId="{E0185E51-2CC7-4BE6-AB61-D601A1AA035A}"/>
          </ac:spMkLst>
        </pc:spChg>
        <pc:spChg chg="del">
          <ac:chgData name="Bas Driessen" userId="cdbc659b-6447-4cc9-9802-61edeecfc2c6" providerId="ADAL" clId="{0B511A38-7301-42D0-8C63-EA46B3811669}" dt="2021-04-23T12:09:29.286" v="326" actId="478"/>
          <ac:spMkLst>
            <pc:docMk/>
            <pc:sldMk cId="3968472890" sldId="593"/>
            <ac:spMk id="78" creationId="{407DD4F7-D1DA-47DA-B6DA-B51BCF8E851B}"/>
          </ac:spMkLst>
        </pc:spChg>
        <pc:spChg chg="del">
          <ac:chgData name="Bas Driessen" userId="cdbc659b-6447-4cc9-9802-61edeecfc2c6" providerId="ADAL" clId="{0B511A38-7301-42D0-8C63-EA46B3811669}" dt="2021-04-23T12:09:29.286" v="326" actId="478"/>
          <ac:spMkLst>
            <pc:docMk/>
            <pc:sldMk cId="3968472890" sldId="593"/>
            <ac:spMk id="80" creationId="{FFBEBED9-9810-4862-BF5C-1988CD8E80F8}"/>
          </ac:spMkLst>
        </pc:spChg>
        <pc:spChg chg="del">
          <ac:chgData name="Bas Driessen" userId="cdbc659b-6447-4cc9-9802-61edeecfc2c6" providerId="ADAL" clId="{0B511A38-7301-42D0-8C63-EA46B3811669}" dt="2021-04-23T12:09:29.286" v="326" actId="478"/>
          <ac:spMkLst>
            <pc:docMk/>
            <pc:sldMk cId="3968472890" sldId="593"/>
            <ac:spMk id="81" creationId="{A0B9854A-3793-4F65-967B-42347E1B01C6}"/>
          </ac:spMkLst>
        </pc:spChg>
        <pc:spChg chg="del">
          <ac:chgData name="Bas Driessen" userId="cdbc659b-6447-4cc9-9802-61edeecfc2c6" providerId="ADAL" clId="{0B511A38-7301-42D0-8C63-EA46B3811669}" dt="2021-04-23T12:09:29.286" v="326" actId="478"/>
          <ac:spMkLst>
            <pc:docMk/>
            <pc:sldMk cId="3968472890" sldId="593"/>
            <ac:spMk id="84" creationId="{4E4F7E22-E77F-4AFD-8597-C23DDF081E68}"/>
          </ac:spMkLst>
        </pc:spChg>
        <pc:spChg chg="del">
          <ac:chgData name="Bas Driessen" userId="cdbc659b-6447-4cc9-9802-61edeecfc2c6" providerId="ADAL" clId="{0B511A38-7301-42D0-8C63-EA46B3811669}" dt="2021-04-23T12:09:29.286" v="326" actId="478"/>
          <ac:spMkLst>
            <pc:docMk/>
            <pc:sldMk cId="3968472890" sldId="593"/>
            <ac:spMk id="86" creationId="{D6D13F07-4738-4A10-ABD3-25E4BA87953D}"/>
          </ac:spMkLst>
        </pc:spChg>
        <pc:spChg chg="del">
          <ac:chgData name="Bas Driessen" userId="cdbc659b-6447-4cc9-9802-61edeecfc2c6" providerId="ADAL" clId="{0B511A38-7301-42D0-8C63-EA46B3811669}" dt="2021-04-23T12:09:29.286" v="326" actId="478"/>
          <ac:spMkLst>
            <pc:docMk/>
            <pc:sldMk cId="3968472890" sldId="593"/>
            <ac:spMk id="87" creationId="{7B8DD93E-FB84-47C9-B28C-6AC5DD746034}"/>
          </ac:spMkLst>
        </pc:spChg>
        <pc:spChg chg="del">
          <ac:chgData name="Bas Driessen" userId="cdbc659b-6447-4cc9-9802-61edeecfc2c6" providerId="ADAL" clId="{0B511A38-7301-42D0-8C63-EA46B3811669}" dt="2021-04-23T12:09:29.286" v="326" actId="478"/>
          <ac:spMkLst>
            <pc:docMk/>
            <pc:sldMk cId="3968472890" sldId="593"/>
            <ac:spMk id="88" creationId="{9575F954-856A-474F-8E2B-680D070805CF}"/>
          </ac:spMkLst>
        </pc:spChg>
        <pc:spChg chg="del">
          <ac:chgData name="Bas Driessen" userId="cdbc659b-6447-4cc9-9802-61edeecfc2c6" providerId="ADAL" clId="{0B511A38-7301-42D0-8C63-EA46B3811669}" dt="2021-04-23T12:09:29.286" v="326" actId="478"/>
          <ac:spMkLst>
            <pc:docMk/>
            <pc:sldMk cId="3968472890" sldId="593"/>
            <ac:spMk id="89" creationId="{213A89C8-9B7C-4B82-BFC7-09C9FF8D11FF}"/>
          </ac:spMkLst>
        </pc:spChg>
        <pc:spChg chg="del">
          <ac:chgData name="Bas Driessen" userId="cdbc659b-6447-4cc9-9802-61edeecfc2c6" providerId="ADAL" clId="{0B511A38-7301-42D0-8C63-EA46B3811669}" dt="2021-04-23T12:09:29.286" v="326" actId="478"/>
          <ac:spMkLst>
            <pc:docMk/>
            <pc:sldMk cId="3968472890" sldId="593"/>
            <ac:spMk id="90" creationId="{56B6D483-CA26-4067-B48D-CE8C61C6E170}"/>
          </ac:spMkLst>
        </pc:spChg>
        <pc:spChg chg="del">
          <ac:chgData name="Bas Driessen" userId="cdbc659b-6447-4cc9-9802-61edeecfc2c6" providerId="ADAL" clId="{0B511A38-7301-42D0-8C63-EA46B3811669}" dt="2021-04-23T12:09:29.286" v="326" actId="478"/>
          <ac:spMkLst>
            <pc:docMk/>
            <pc:sldMk cId="3968472890" sldId="593"/>
            <ac:spMk id="91" creationId="{1D9A00C9-FFAA-41C4-A382-BA45162645D8}"/>
          </ac:spMkLst>
        </pc:spChg>
        <pc:spChg chg="del">
          <ac:chgData name="Bas Driessen" userId="cdbc659b-6447-4cc9-9802-61edeecfc2c6" providerId="ADAL" clId="{0B511A38-7301-42D0-8C63-EA46B3811669}" dt="2021-04-23T12:09:29.286" v="326" actId="478"/>
          <ac:spMkLst>
            <pc:docMk/>
            <pc:sldMk cId="3968472890" sldId="593"/>
            <ac:spMk id="92" creationId="{643276F4-3277-4566-9652-8B9CBE44A4F2}"/>
          </ac:spMkLst>
        </pc:spChg>
        <pc:spChg chg="del">
          <ac:chgData name="Bas Driessen" userId="cdbc659b-6447-4cc9-9802-61edeecfc2c6" providerId="ADAL" clId="{0B511A38-7301-42D0-8C63-EA46B3811669}" dt="2021-04-23T12:09:29.286" v="326" actId="478"/>
          <ac:spMkLst>
            <pc:docMk/>
            <pc:sldMk cId="3968472890" sldId="593"/>
            <ac:spMk id="94" creationId="{B5C16045-1CAB-45B5-AD01-F7175329B867}"/>
          </ac:spMkLst>
        </pc:spChg>
        <pc:spChg chg="del">
          <ac:chgData name="Bas Driessen" userId="cdbc659b-6447-4cc9-9802-61edeecfc2c6" providerId="ADAL" clId="{0B511A38-7301-42D0-8C63-EA46B3811669}" dt="2021-04-23T12:09:29.286" v="326" actId="478"/>
          <ac:spMkLst>
            <pc:docMk/>
            <pc:sldMk cId="3968472890" sldId="593"/>
            <ac:spMk id="95" creationId="{73063164-44E8-4020-8DA3-53BB773EF2D4}"/>
          </ac:spMkLst>
        </pc:spChg>
        <pc:spChg chg="del">
          <ac:chgData name="Bas Driessen" userId="cdbc659b-6447-4cc9-9802-61edeecfc2c6" providerId="ADAL" clId="{0B511A38-7301-42D0-8C63-EA46B3811669}" dt="2021-04-23T12:09:29.286" v="326" actId="478"/>
          <ac:spMkLst>
            <pc:docMk/>
            <pc:sldMk cId="3968472890" sldId="593"/>
            <ac:spMk id="96" creationId="{CFAEC435-18F1-4157-8297-1942DFB9AA12}"/>
          </ac:spMkLst>
        </pc:spChg>
        <pc:spChg chg="del">
          <ac:chgData name="Bas Driessen" userId="cdbc659b-6447-4cc9-9802-61edeecfc2c6" providerId="ADAL" clId="{0B511A38-7301-42D0-8C63-EA46B3811669}" dt="2021-04-23T12:09:29.286" v="326" actId="478"/>
          <ac:spMkLst>
            <pc:docMk/>
            <pc:sldMk cId="3968472890" sldId="593"/>
            <ac:spMk id="97" creationId="{08D4843A-B517-4625-90A7-B94DC2472872}"/>
          </ac:spMkLst>
        </pc:spChg>
        <pc:spChg chg="del">
          <ac:chgData name="Bas Driessen" userId="cdbc659b-6447-4cc9-9802-61edeecfc2c6" providerId="ADAL" clId="{0B511A38-7301-42D0-8C63-EA46B3811669}" dt="2021-04-23T12:09:29.286" v="326" actId="478"/>
          <ac:spMkLst>
            <pc:docMk/>
            <pc:sldMk cId="3968472890" sldId="593"/>
            <ac:spMk id="99" creationId="{0AE9CAE2-59E3-40EC-89D5-C6C735C141DA}"/>
          </ac:spMkLst>
        </pc:spChg>
        <pc:spChg chg="del">
          <ac:chgData name="Bas Driessen" userId="cdbc659b-6447-4cc9-9802-61edeecfc2c6" providerId="ADAL" clId="{0B511A38-7301-42D0-8C63-EA46B3811669}" dt="2021-04-23T12:09:29.286" v="326" actId="478"/>
          <ac:spMkLst>
            <pc:docMk/>
            <pc:sldMk cId="3968472890" sldId="593"/>
            <ac:spMk id="100" creationId="{CDB1D92E-4B96-41C9-9DC1-83FF9A6124EB}"/>
          </ac:spMkLst>
        </pc:spChg>
        <pc:spChg chg="del">
          <ac:chgData name="Bas Driessen" userId="cdbc659b-6447-4cc9-9802-61edeecfc2c6" providerId="ADAL" clId="{0B511A38-7301-42D0-8C63-EA46B3811669}" dt="2021-04-23T12:09:29.286" v="326" actId="478"/>
          <ac:spMkLst>
            <pc:docMk/>
            <pc:sldMk cId="3968472890" sldId="593"/>
            <ac:spMk id="101" creationId="{88456DDB-57A8-48B0-B680-053D0042AD8C}"/>
          </ac:spMkLst>
        </pc:spChg>
        <pc:spChg chg="del">
          <ac:chgData name="Bas Driessen" userId="cdbc659b-6447-4cc9-9802-61edeecfc2c6" providerId="ADAL" clId="{0B511A38-7301-42D0-8C63-EA46B3811669}" dt="2021-04-23T12:09:29.286" v="326" actId="478"/>
          <ac:spMkLst>
            <pc:docMk/>
            <pc:sldMk cId="3968472890" sldId="593"/>
            <ac:spMk id="102" creationId="{88BB8B36-FD5C-495E-AC59-457684CB2226}"/>
          </ac:spMkLst>
        </pc:spChg>
        <pc:spChg chg="del">
          <ac:chgData name="Bas Driessen" userId="cdbc659b-6447-4cc9-9802-61edeecfc2c6" providerId="ADAL" clId="{0B511A38-7301-42D0-8C63-EA46B3811669}" dt="2021-04-23T12:09:29.286" v="326" actId="478"/>
          <ac:spMkLst>
            <pc:docMk/>
            <pc:sldMk cId="3968472890" sldId="593"/>
            <ac:spMk id="103" creationId="{C59A037A-2558-4CA2-AA8B-A22067FBA00F}"/>
          </ac:spMkLst>
        </pc:spChg>
        <pc:spChg chg="del">
          <ac:chgData name="Bas Driessen" userId="cdbc659b-6447-4cc9-9802-61edeecfc2c6" providerId="ADAL" clId="{0B511A38-7301-42D0-8C63-EA46B3811669}" dt="2021-04-23T12:09:29.286" v="326" actId="478"/>
          <ac:spMkLst>
            <pc:docMk/>
            <pc:sldMk cId="3968472890" sldId="593"/>
            <ac:spMk id="104" creationId="{354D5A75-EE8D-422F-9FD4-3B01A3E0CA87}"/>
          </ac:spMkLst>
        </pc:spChg>
        <pc:spChg chg="del">
          <ac:chgData name="Bas Driessen" userId="cdbc659b-6447-4cc9-9802-61edeecfc2c6" providerId="ADAL" clId="{0B511A38-7301-42D0-8C63-EA46B3811669}" dt="2021-04-23T12:09:29.286" v="326" actId="478"/>
          <ac:spMkLst>
            <pc:docMk/>
            <pc:sldMk cId="3968472890" sldId="593"/>
            <ac:spMk id="105" creationId="{B92B02EA-C064-4620-8E24-418AFAB4673C}"/>
          </ac:spMkLst>
        </pc:spChg>
        <pc:spChg chg="del">
          <ac:chgData name="Bas Driessen" userId="cdbc659b-6447-4cc9-9802-61edeecfc2c6" providerId="ADAL" clId="{0B511A38-7301-42D0-8C63-EA46B3811669}" dt="2021-04-23T12:09:29.286" v="326" actId="478"/>
          <ac:spMkLst>
            <pc:docMk/>
            <pc:sldMk cId="3968472890" sldId="593"/>
            <ac:spMk id="106" creationId="{D9E5A0D6-F13E-49FD-82BA-E72555E8B74A}"/>
          </ac:spMkLst>
        </pc:spChg>
        <pc:spChg chg="del">
          <ac:chgData name="Bas Driessen" userId="cdbc659b-6447-4cc9-9802-61edeecfc2c6" providerId="ADAL" clId="{0B511A38-7301-42D0-8C63-EA46B3811669}" dt="2021-04-23T12:09:29.286" v="326" actId="478"/>
          <ac:spMkLst>
            <pc:docMk/>
            <pc:sldMk cId="3968472890" sldId="593"/>
            <ac:spMk id="107" creationId="{F7DAC924-0954-4903-B683-825980375AA6}"/>
          </ac:spMkLst>
        </pc:spChg>
        <pc:spChg chg="del">
          <ac:chgData name="Bas Driessen" userId="cdbc659b-6447-4cc9-9802-61edeecfc2c6" providerId="ADAL" clId="{0B511A38-7301-42D0-8C63-EA46B3811669}" dt="2021-04-23T12:09:29.286" v="326" actId="478"/>
          <ac:spMkLst>
            <pc:docMk/>
            <pc:sldMk cId="3968472890" sldId="593"/>
            <ac:spMk id="108" creationId="{459CE8A6-77EB-4C1C-8D90-78A73DAEA66A}"/>
          </ac:spMkLst>
        </pc:spChg>
        <pc:spChg chg="del">
          <ac:chgData name="Bas Driessen" userId="cdbc659b-6447-4cc9-9802-61edeecfc2c6" providerId="ADAL" clId="{0B511A38-7301-42D0-8C63-EA46B3811669}" dt="2021-04-23T12:09:29.286" v="326" actId="478"/>
          <ac:spMkLst>
            <pc:docMk/>
            <pc:sldMk cId="3968472890" sldId="593"/>
            <ac:spMk id="109" creationId="{27B61993-CFFE-46F0-B509-C495775D2B96}"/>
          </ac:spMkLst>
        </pc:spChg>
        <pc:spChg chg="del">
          <ac:chgData name="Bas Driessen" userId="cdbc659b-6447-4cc9-9802-61edeecfc2c6" providerId="ADAL" clId="{0B511A38-7301-42D0-8C63-EA46B3811669}" dt="2021-04-23T12:09:29.286" v="326" actId="478"/>
          <ac:spMkLst>
            <pc:docMk/>
            <pc:sldMk cId="3968472890" sldId="593"/>
            <ac:spMk id="110" creationId="{653FDADA-0680-4FA1-BF90-53CA322C56C2}"/>
          </ac:spMkLst>
        </pc:spChg>
        <pc:spChg chg="del">
          <ac:chgData name="Bas Driessen" userId="cdbc659b-6447-4cc9-9802-61edeecfc2c6" providerId="ADAL" clId="{0B511A38-7301-42D0-8C63-EA46B3811669}" dt="2021-04-23T12:09:29.286" v="326" actId="478"/>
          <ac:spMkLst>
            <pc:docMk/>
            <pc:sldMk cId="3968472890" sldId="593"/>
            <ac:spMk id="111" creationId="{AFD05385-E35F-48B5-A238-333359D69288}"/>
          </ac:spMkLst>
        </pc:spChg>
        <pc:spChg chg="del">
          <ac:chgData name="Bas Driessen" userId="cdbc659b-6447-4cc9-9802-61edeecfc2c6" providerId="ADAL" clId="{0B511A38-7301-42D0-8C63-EA46B3811669}" dt="2021-04-23T12:09:29.286" v="326" actId="478"/>
          <ac:spMkLst>
            <pc:docMk/>
            <pc:sldMk cId="3968472890" sldId="593"/>
            <ac:spMk id="112" creationId="{A699E38C-808F-4F83-B699-43CCEEECB39F}"/>
          </ac:spMkLst>
        </pc:spChg>
        <pc:spChg chg="del">
          <ac:chgData name="Bas Driessen" userId="cdbc659b-6447-4cc9-9802-61edeecfc2c6" providerId="ADAL" clId="{0B511A38-7301-42D0-8C63-EA46B3811669}" dt="2021-04-23T12:09:29.286" v="326" actId="478"/>
          <ac:spMkLst>
            <pc:docMk/>
            <pc:sldMk cId="3968472890" sldId="593"/>
            <ac:spMk id="113" creationId="{98EF852C-7F58-4F1B-AD11-1A8E975E18E9}"/>
          </ac:spMkLst>
        </pc:spChg>
        <pc:spChg chg="del">
          <ac:chgData name="Bas Driessen" userId="cdbc659b-6447-4cc9-9802-61edeecfc2c6" providerId="ADAL" clId="{0B511A38-7301-42D0-8C63-EA46B3811669}" dt="2021-04-23T12:09:29.286" v="326" actId="478"/>
          <ac:spMkLst>
            <pc:docMk/>
            <pc:sldMk cId="3968472890" sldId="593"/>
            <ac:spMk id="114" creationId="{8378CEF8-ABE6-4D40-AF87-CD6745A3642A}"/>
          </ac:spMkLst>
        </pc:spChg>
        <pc:spChg chg="del">
          <ac:chgData name="Bas Driessen" userId="cdbc659b-6447-4cc9-9802-61edeecfc2c6" providerId="ADAL" clId="{0B511A38-7301-42D0-8C63-EA46B3811669}" dt="2021-04-23T12:09:29.286" v="326" actId="478"/>
          <ac:spMkLst>
            <pc:docMk/>
            <pc:sldMk cId="3968472890" sldId="593"/>
            <ac:spMk id="115" creationId="{10181C97-6C9E-4625-B2A9-856008C35940}"/>
          </ac:spMkLst>
        </pc:spChg>
        <pc:spChg chg="del">
          <ac:chgData name="Bas Driessen" userId="cdbc659b-6447-4cc9-9802-61edeecfc2c6" providerId="ADAL" clId="{0B511A38-7301-42D0-8C63-EA46B3811669}" dt="2021-04-23T12:09:29.286" v="326" actId="478"/>
          <ac:spMkLst>
            <pc:docMk/>
            <pc:sldMk cId="3968472890" sldId="593"/>
            <ac:spMk id="116" creationId="{08B274D2-535F-4555-BDC7-F3EE4A7ADF33}"/>
          </ac:spMkLst>
        </pc:spChg>
        <pc:spChg chg="del">
          <ac:chgData name="Bas Driessen" userId="cdbc659b-6447-4cc9-9802-61edeecfc2c6" providerId="ADAL" clId="{0B511A38-7301-42D0-8C63-EA46B3811669}" dt="2021-04-23T12:09:29.286" v="326" actId="478"/>
          <ac:spMkLst>
            <pc:docMk/>
            <pc:sldMk cId="3968472890" sldId="593"/>
            <ac:spMk id="117" creationId="{9BBA9855-8F57-41E2-A7AD-4765DB5C23A2}"/>
          </ac:spMkLst>
        </pc:spChg>
        <pc:spChg chg="del">
          <ac:chgData name="Bas Driessen" userId="cdbc659b-6447-4cc9-9802-61edeecfc2c6" providerId="ADAL" clId="{0B511A38-7301-42D0-8C63-EA46B3811669}" dt="2021-04-23T12:09:29.286" v="326" actId="478"/>
          <ac:spMkLst>
            <pc:docMk/>
            <pc:sldMk cId="3968472890" sldId="593"/>
            <ac:spMk id="118" creationId="{03A64221-9BB2-45AA-A4A8-EC8286888FEA}"/>
          </ac:spMkLst>
        </pc:spChg>
        <pc:spChg chg="del">
          <ac:chgData name="Bas Driessen" userId="cdbc659b-6447-4cc9-9802-61edeecfc2c6" providerId="ADAL" clId="{0B511A38-7301-42D0-8C63-EA46B3811669}" dt="2021-04-23T12:09:29.286" v="326" actId="478"/>
          <ac:spMkLst>
            <pc:docMk/>
            <pc:sldMk cId="3968472890" sldId="593"/>
            <ac:spMk id="119" creationId="{4BDA490D-7425-49D1-B1E3-4E18D992272C}"/>
          </ac:spMkLst>
        </pc:spChg>
        <pc:spChg chg="del">
          <ac:chgData name="Bas Driessen" userId="cdbc659b-6447-4cc9-9802-61edeecfc2c6" providerId="ADAL" clId="{0B511A38-7301-42D0-8C63-EA46B3811669}" dt="2021-04-23T12:09:29.286" v="326" actId="478"/>
          <ac:spMkLst>
            <pc:docMk/>
            <pc:sldMk cId="3968472890" sldId="593"/>
            <ac:spMk id="120" creationId="{7EE62F71-9464-4711-87CB-BABC76FA4773}"/>
          </ac:spMkLst>
        </pc:spChg>
        <pc:spChg chg="del">
          <ac:chgData name="Bas Driessen" userId="cdbc659b-6447-4cc9-9802-61edeecfc2c6" providerId="ADAL" clId="{0B511A38-7301-42D0-8C63-EA46B3811669}" dt="2021-04-23T12:09:29.286" v="326" actId="478"/>
          <ac:spMkLst>
            <pc:docMk/>
            <pc:sldMk cId="3968472890" sldId="593"/>
            <ac:spMk id="121" creationId="{6826A4E6-55F0-4C1A-AE9E-FBA13AB13EFD}"/>
          </ac:spMkLst>
        </pc:spChg>
        <pc:spChg chg="del">
          <ac:chgData name="Bas Driessen" userId="cdbc659b-6447-4cc9-9802-61edeecfc2c6" providerId="ADAL" clId="{0B511A38-7301-42D0-8C63-EA46B3811669}" dt="2021-04-23T12:09:29.286" v="326" actId="478"/>
          <ac:spMkLst>
            <pc:docMk/>
            <pc:sldMk cId="3968472890" sldId="593"/>
            <ac:spMk id="122" creationId="{BABD5E4F-6A45-404A-BE63-B3F757A76609}"/>
          </ac:spMkLst>
        </pc:spChg>
        <pc:spChg chg="del">
          <ac:chgData name="Bas Driessen" userId="cdbc659b-6447-4cc9-9802-61edeecfc2c6" providerId="ADAL" clId="{0B511A38-7301-42D0-8C63-EA46B3811669}" dt="2021-04-23T12:09:29.286" v="326" actId="478"/>
          <ac:spMkLst>
            <pc:docMk/>
            <pc:sldMk cId="3968472890" sldId="593"/>
            <ac:spMk id="123" creationId="{08539EF3-9A9C-4C83-B8BE-3D49B2039588}"/>
          </ac:spMkLst>
        </pc:spChg>
        <pc:spChg chg="del">
          <ac:chgData name="Bas Driessen" userId="cdbc659b-6447-4cc9-9802-61edeecfc2c6" providerId="ADAL" clId="{0B511A38-7301-42D0-8C63-EA46B3811669}" dt="2021-04-23T12:09:29.286" v="326" actId="478"/>
          <ac:spMkLst>
            <pc:docMk/>
            <pc:sldMk cId="3968472890" sldId="593"/>
            <ac:spMk id="124" creationId="{2D6B93F8-9304-431E-B752-1412A2F1B11E}"/>
          </ac:spMkLst>
        </pc:spChg>
        <pc:spChg chg="del">
          <ac:chgData name="Bas Driessen" userId="cdbc659b-6447-4cc9-9802-61edeecfc2c6" providerId="ADAL" clId="{0B511A38-7301-42D0-8C63-EA46B3811669}" dt="2021-04-23T12:09:29.286" v="326" actId="478"/>
          <ac:spMkLst>
            <pc:docMk/>
            <pc:sldMk cId="3968472890" sldId="593"/>
            <ac:spMk id="125" creationId="{DCB49AA3-679B-409A-B4B2-F59F4AABB2D7}"/>
          </ac:spMkLst>
        </pc:spChg>
        <pc:spChg chg="del">
          <ac:chgData name="Bas Driessen" userId="cdbc659b-6447-4cc9-9802-61edeecfc2c6" providerId="ADAL" clId="{0B511A38-7301-42D0-8C63-EA46B3811669}" dt="2021-04-23T12:09:29.286" v="326" actId="478"/>
          <ac:spMkLst>
            <pc:docMk/>
            <pc:sldMk cId="3968472890" sldId="593"/>
            <ac:spMk id="126" creationId="{1E16FCD5-4A4F-4440-BEB3-B068787DCC17}"/>
          </ac:spMkLst>
        </pc:spChg>
        <pc:spChg chg="del">
          <ac:chgData name="Bas Driessen" userId="cdbc659b-6447-4cc9-9802-61edeecfc2c6" providerId="ADAL" clId="{0B511A38-7301-42D0-8C63-EA46B3811669}" dt="2021-04-23T12:09:29.286" v="326" actId="478"/>
          <ac:spMkLst>
            <pc:docMk/>
            <pc:sldMk cId="3968472890" sldId="593"/>
            <ac:spMk id="127" creationId="{8E92048B-C15F-4B43-B407-1F1D1A0DAAEA}"/>
          </ac:spMkLst>
        </pc:spChg>
        <pc:spChg chg="del">
          <ac:chgData name="Bas Driessen" userId="cdbc659b-6447-4cc9-9802-61edeecfc2c6" providerId="ADAL" clId="{0B511A38-7301-42D0-8C63-EA46B3811669}" dt="2021-04-23T12:09:29.286" v="326" actId="478"/>
          <ac:spMkLst>
            <pc:docMk/>
            <pc:sldMk cId="3968472890" sldId="593"/>
            <ac:spMk id="128" creationId="{51944A02-D38F-4FBA-B246-81BEEA5AAA01}"/>
          </ac:spMkLst>
        </pc:spChg>
        <pc:spChg chg="del">
          <ac:chgData name="Bas Driessen" userId="cdbc659b-6447-4cc9-9802-61edeecfc2c6" providerId="ADAL" clId="{0B511A38-7301-42D0-8C63-EA46B3811669}" dt="2021-04-23T12:09:29.286" v="326" actId="478"/>
          <ac:spMkLst>
            <pc:docMk/>
            <pc:sldMk cId="3968472890" sldId="593"/>
            <ac:spMk id="129" creationId="{E3C33990-6A33-4873-AEF7-2D0C7CF497BD}"/>
          </ac:spMkLst>
        </pc:spChg>
        <pc:spChg chg="del">
          <ac:chgData name="Bas Driessen" userId="cdbc659b-6447-4cc9-9802-61edeecfc2c6" providerId="ADAL" clId="{0B511A38-7301-42D0-8C63-EA46B3811669}" dt="2021-04-23T12:09:29.286" v="326" actId="478"/>
          <ac:spMkLst>
            <pc:docMk/>
            <pc:sldMk cId="3968472890" sldId="593"/>
            <ac:spMk id="130" creationId="{E77E2652-2617-4670-8442-767B1C51D0BE}"/>
          </ac:spMkLst>
        </pc:spChg>
        <pc:spChg chg="del">
          <ac:chgData name="Bas Driessen" userId="cdbc659b-6447-4cc9-9802-61edeecfc2c6" providerId="ADAL" clId="{0B511A38-7301-42D0-8C63-EA46B3811669}" dt="2021-04-23T12:09:29.286" v="326" actId="478"/>
          <ac:spMkLst>
            <pc:docMk/>
            <pc:sldMk cId="3968472890" sldId="593"/>
            <ac:spMk id="131" creationId="{512D0F4D-C4D9-49C1-94E2-12CB54E6F7CF}"/>
          </ac:spMkLst>
        </pc:spChg>
        <pc:spChg chg="add mod ord">
          <ac:chgData name="Bas Driessen" userId="cdbc659b-6447-4cc9-9802-61edeecfc2c6" providerId="ADAL" clId="{0B511A38-7301-42D0-8C63-EA46B3811669}" dt="2021-04-28T18:19:07.707" v="542" actId="207"/>
          <ac:spMkLst>
            <pc:docMk/>
            <pc:sldMk cId="3968472890" sldId="593"/>
            <ac:spMk id="132" creationId="{8A704BA8-3FE7-495B-BAB9-F9CA012482A4}"/>
          </ac:spMkLst>
        </pc:spChg>
        <pc:spChg chg="add mod ord">
          <ac:chgData name="Bas Driessen" userId="cdbc659b-6447-4cc9-9802-61edeecfc2c6" providerId="ADAL" clId="{0B511A38-7301-42D0-8C63-EA46B3811669}" dt="2021-04-23T12:10:03.669" v="330" actId="166"/>
          <ac:spMkLst>
            <pc:docMk/>
            <pc:sldMk cId="3968472890" sldId="593"/>
            <ac:spMk id="133" creationId="{94E854FE-3278-4CE7-8582-E183A3A91BFE}"/>
          </ac:spMkLst>
        </pc:spChg>
        <pc:spChg chg="add mod ord">
          <ac:chgData name="Bas Driessen" userId="cdbc659b-6447-4cc9-9802-61edeecfc2c6" providerId="ADAL" clId="{0B511A38-7301-42D0-8C63-EA46B3811669}" dt="2021-04-28T18:19:07.707" v="542" actId="207"/>
          <ac:spMkLst>
            <pc:docMk/>
            <pc:sldMk cId="3968472890" sldId="593"/>
            <ac:spMk id="134" creationId="{769810AF-FDB4-49CA-92FC-7AF4891538C3}"/>
          </ac:spMkLst>
        </pc:spChg>
        <pc:spChg chg="add mod ord">
          <ac:chgData name="Bas Driessen" userId="cdbc659b-6447-4cc9-9802-61edeecfc2c6" providerId="ADAL" clId="{0B511A38-7301-42D0-8C63-EA46B3811669}" dt="2021-04-28T18:19:07.707" v="542" actId="207"/>
          <ac:spMkLst>
            <pc:docMk/>
            <pc:sldMk cId="3968472890" sldId="593"/>
            <ac:spMk id="135" creationId="{54E65D18-63D9-4535-891A-C64E1807F4A0}"/>
          </ac:spMkLst>
        </pc:spChg>
        <pc:spChg chg="add del mod ord">
          <ac:chgData name="Bas Driessen" userId="cdbc659b-6447-4cc9-9802-61edeecfc2c6" providerId="ADAL" clId="{0B511A38-7301-42D0-8C63-EA46B3811669}" dt="2021-04-28T18:19:48.326" v="548" actId="478"/>
          <ac:spMkLst>
            <pc:docMk/>
            <pc:sldMk cId="3968472890" sldId="593"/>
            <ac:spMk id="136" creationId="{ACAEB1DC-9CBC-43CC-BC94-F3D2FC932CF3}"/>
          </ac:spMkLst>
        </pc:spChg>
        <pc:spChg chg="del">
          <ac:chgData name="Bas Driessen" userId="cdbc659b-6447-4cc9-9802-61edeecfc2c6" providerId="ADAL" clId="{0B511A38-7301-42D0-8C63-EA46B3811669}" dt="2021-04-23T12:09:29.286" v="326" actId="478"/>
          <ac:spMkLst>
            <pc:docMk/>
            <pc:sldMk cId="3968472890" sldId="593"/>
            <ac:spMk id="137" creationId="{234C7D03-1E90-409F-95AB-CEE140330CFC}"/>
          </ac:spMkLst>
        </pc:spChg>
        <pc:spChg chg="add mod ord">
          <ac:chgData name="Bas Driessen" userId="cdbc659b-6447-4cc9-9802-61edeecfc2c6" providerId="ADAL" clId="{0B511A38-7301-42D0-8C63-EA46B3811669}" dt="2021-04-28T18:19:07.707" v="542" actId="207"/>
          <ac:spMkLst>
            <pc:docMk/>
            <pc:sldMk cId="3968472890" sldId="593"/>
            <ac:spMk id="138" creationId="{C7966795-A3F3-4B6E-9686-5EF797ECD989}"/>
          </ac:spMkLst>
        </pc:spChg>
        <pc:spChg chg="del">
          <ac:chgData name="Bas Driessen" userId="cdbc659b-6447-4cc9-9802-61edeecfc2c6" providerId="ADAL" clId="{0B511A38-7301-42D0-8C63-EA46B3811669}" dt="2021-04-23T12:09:29.286" v="326" actId="478"/>
          <ac:spMkLst>
            <pc:docMk/>
            <pc:sldMk cId="3968472890" sldId="593"/>
            <ac:spMk id="139" creationId="{F4846B37-DFE0-421A-9995-9CFDD72A7177}"/>
          </ac:spMkLst>
        </pc:spChg>
        <pc:spChg chg="del">
          <ac:chgData name="Bas Driessen" userId="cdbc659b-6447-4cc9-9802-61edeecfc2c6" providerId="ADAL" clId="{0B511A38-7301-42D0-8C63-EA46B3811669}" dt="2021-04-23T12:09:29.286" v="326" actId="478"/>
          <ac:spMkLst>
            <pc:docMk/>
            <pc:sldMk cId="3968472890" sldId="593"/>
            <ac:spMk id="140" creationId="{BE975E8B-92BE-430D-98B5-9F38CF5DA162}"/>
          </ac:spMkLst>
        </pc:spChg>
        <pc:spChg chg="del">
          <ac:chgData name="Bas Driessen" userId="cdbc659b-6447-4cc9-9802-61edeecfc2c6" providerId="ADAL" clId="{0B511A38-7301-42D0-8C63-EA46B3811669}" dt="2021-04-23T12:09:29.286" v="326" actId="478"/>
          <ac:spMkLst>
            <pc:docMk/>
            <pc:sldMk cId="3968472890" sldId="593"/>
            <ac:spMk id="141" creationId="{1CAF7838-13FC-4252-ABC3-917B749633A7}"/>
          </ac:spMkLst>
        </pc:spChg>
        <pc:spChg chg="add mod ord">
          <ac:chgData name="Bas Driessen" userId="cdbc659b-6447-4cc9-9802-61edeecfc2c6" providerId="ADAL" clId="{0B511A38-7301-42D0-8C63-EA46B3811669}" dt="2021-04-28T18:19:07.707" v="542" actId="207"/>
          <ac:spMkLst>
            <pc:docMk/>
            <pc:sldMk cId="3968472890" sldId="593"/>
            <ac:spMk id="142" creationId="{D62D8D7A-866B-40B3-B282-9869250F49DD}"/>
          </ac:spMkLst>
        </pc:spChg>
        <pc:spChg chg="del">
          <ac:chgData name="Bas Driessen" userId="cdbc659b-6447-4cc9-9802-61edeecfc2c6" providerId="ADAL" clId="{0B511A38-7301-42D0-8C63-EA46B3811669}" dt="2021-04-23T12:09:29.286" v="326" actId="478"/>
          <ac:spMkLst>
            <pc:docMk/>
            <pc:sldMk cId="3968472890" sldId="593"/>
            <ac:spMk id="143" creationId="{B5DF9107-A85A-4B16-A094-A8448AEE38D1}"/>
          </ac:spMkLst>
        </pc:spChg>
        <pc:spChg chg="add mod ord">
          <ac:chgData name="Bas Driessen" userId="cdbc659b-6447-4cc9-9802-61edeecfc2c6" providerId="ADAL" clId="{0B511A38-7301-42D0-8C63-EA46B3811669}" dt="2021-04-28T18:21:00.978" v="581" actId="14100"/>
          <ac:spMkLst>
            <pc:docMk/>
            <pc:sldMk cId="3968472890" sldId="593"/>
            <ac:spMk id="144" creationId="{50486E40-E7F0-4943-92D8-B41E8C357CF6}"/>
          </ac:spMkLst>
        </pc:spChg>
        <pc:spChg chg="del">
          <ac:chgData name="Bas Driessen" userId="cdbc659b-6447-4cc9-9802-61edeecfc2c6" providerId="ADAL" clId="{0B511A38-7301-42D0-8C63-EA46B3811669}" dt="2021-04-23T12:09:29.286" v="326" actId="478"/>
          <ac:spMkLst>
            <pc:docMk/>
            <pc:sldMk cId="3968472890" sldId="593"/>
            <ac:spMk id="145" creationId="{702FED47-3DF8-4237-B227-54E73FF32674}"/>
          </ac:spMkLst>
        </pc:spChg>
        <pc:spChg chg="del">
          <ac:chgData name="Bas Driessen" userId="cdbc659b-6447-4cc9-9802-61edeecfc2c6" providerId="ADAL" clId="{0B511A38-7301-42D0-8C63-EA46B3811669}" dt="2021-04-23T12:09:29.286" v="326" actId="478"/>
          <ac:spMkLst>
            <pc:docMk/>
            <pc:sldMk cId="3968472890" sldId="593"/>
            <ac:spMk id="146" creationId="{88F2B655-C987-4D90-8DED-C50E1DEC2A01}"/>
          </ac:spMkLst>
        </pc:spChg>
        <pc:spChg chg="del">
          <ac:chgData name="Bas Driessen" userId="cdbc659b-6447-4cc9-9802-61edeecfc2c6" providerId="ADAL" clId="{0B511A38-7301-42D0-8C63-EA46B3811669}" dt="2021-04-23T12:09:29.286" v="326" actId="478"/>
          <ac:spMkLst>
            <pc:docMk/>
            <pc:sldMk cId="3968472890" sldId="593"/>
            <ac:spMk id="147" creationId="{D5945282-32F0-4097-A4FB-9E0F54C7D0D0}"/>
          </ac:spMkLst>
        </pc:spChg>
        <pc:spChg chg="del">
          <ac:chgData name="Bas Driessen" userId="cdbc659b-6447-4cc9-9802-61edeecfc2c6" providerId="ADAL" clId="{0B511A38-7301-42D0-8C63-EA46B3811669}" dt="2021-04-23T12:09:29.286" v="326" actId="478"/>
          <ac:spMkLst>
            <pc:docMk/>
            <pc:sldMk cId="3968472890" sldId="593"/>
            <ac:spMk id="148" creationId="{22F31B0F-BDB2-4054-BB6B-4E2CDD6FBF13}"/>
          </ac:spMkLst>
        </pc:spChg>
        <pc:spChg chg="del">
          <ac:chgData name="Bas Driessen" userId="cdbc659b-6447-4cc9-9802-61edeecfc2c6" providerId="ADAL" clId="{0B511A38-7301-42D0-8C63-EA46B3811669}" dt="2021-04-23T12:09:29.286" v="326" actId="478"/>
          <ac:spMkLst>
            <pc:docMk/>
            <pc:sldMk cId="3968472890" sldId="593"/>
            <ac:spMk id="149" creationId="{87EB7CBB-6905-40ED-AA6F-3179A6840F55}"/>
          </ac:spMkLst>
        </pc:spChg>
        <pc:spChg chg="del">
          <ac:chgData name="Bas Driessen" userId="cdbc659b-6447-4cc9-9802-61edeecfc2c6" providerId="ADAL" clId="{0B511A38-7301-42D0-8C63-EA46B3811669}" dt="2021-04-23T12:09:29.286" v="326" actId="478"/>
          <ac:spMkLst>
            <pc:docMk/>
            <pc:sldMk cId="3968472890" sldId="593"/>
            <ac:spMk id="150" creationId="{CC1EFE97-4093-4780-95E5-86EF1B6A3919}"/>
          </ac:spMkLst>
        </pc:spChg>
        <pc:spChg chg="add mod ord">
          <ac:chgData name="Bas Driessen" userId="cdbc659b-6447-4cc9-9802-61edeecfc2c6" providerId="ADAL" clId="{0B511A38-7301-42D0-8C63-EA46B3811669}" dt="2021-04-28T18:21:13.750" v="583" actId="166"/>
          <ac:spMkLst>
            <pc:docMk/>
            <pc:sldMk cId="3968472890" sldId="593"/>
            <ac:spMk id="151" creationId="{43E13C85-65DC-4358-AB5C-AE03AE85A2A8}"/>
          </ac:spMkLst>
        </pc:spChg>
        <pc:spChg chg="add mod">
          <ac:chgData name="Bas Driessen" userId="cdbc659b-6447-4cc9-9802-61edeecfc2c6" providerId="ADAL" clId="{0B511A38-7301-42D0-8C63-EA46B3811669}" dt="2021-04-28T18:21:38.571" v="585" actId="207"/>
          <ac:spMkLst>
            <pc:docMk/>
            <pc:sldMk cId="3968472890" sldId="593"/>
            <ac:spMk id="152" creationId="{0017EEF0-6F2F-458D-9F51-85CF273C8609}"/>
          </ac:spMkLst>
        </pc:spChg>
        <pc:grpChg chg="del">
          <ac:chgData name="Bas Driessen" userId="cdbc659b-6447-4cc9-9802-61edeecfc2c6" providerId="ADAL" clId="{0B511A38-7301-42D0-8C63-EA46B3811669}" dt="2021-04-23T12:09:29.286" v="326" actId="478"/>
          <ac:grpSpMkLst>
            <pc:docMk/>
            <pc:sldMk cId="3968472890" sldId="593"/>
            <ac:grpSpMk id="35" creationId="{9444FA76-51A2-43A9-84BF-C6A867DAED38}"/>
          </ac:grpSpMkLst>
        </pc:grpChg>
        <pc:picChg chg="add mod ord">
          <ac:chgData name="Bas Driessen" userId="cdbc659b-6447-4cc9-9802-61edeecfc2c6" providerId="ADAL" clId="{0B511A38-7301-42D0-8C63-EA46B3811669}" dt="2021-04-23T12:09:19.335" v="325" actId="167"/>
          <ac:picMkLst>
            <pc:docMk/>
            <pc:sldMk cId="3968472890" sldId="593"/>
            <ac:picMk id="10" creationId="{8538D3DD-3732-48B7-B762-7141D8497F79}"/>
          </ac:picMkLst>
        </pc:picChg>
        <pc:cxnChg chg="del">
          <ac:chgData name="Bas Driessen" userId="cdbc659b-6447-4cc9-9802-61edeecfc2c6" providerId="ADAL" clId="{0B511A38-7301-42D0-8C63-EA46B3811669}" dt="2021-04-23T12:09:29.286" v="326" actId="478"/>
          <ac:cxnSpMkLst>
            <pc:docMk/>
            <pc:sldMk cId="3968472890" sldId="593"/>
            <ac:cxnSpMk id="15" creationId="{BC9FC447-808A-4F60-A981-62E4538266C4}"/>
          </ac:cxnSpMkLst>
        </pc:cxnChg>
        <pc:cxnChg chg="del">
          <ac:chgData name="Bas Driessen" userId="cdbc659b-6447-4cc9-9802-61edeecfc2c6" providerId="ADAL" clId="{0B511A38-7301-42D0-8C63-EA46B3811669}" dt="2021-04-23T12:09:29.286" v="326" actId="478"/>
          <ac:cxnSpMkLst>
            <pc:docMk/>
            <pc:sldMk cId="3968472890" sldId="593"/>
            <ac:cxnSpMk id="18" creationId="{ECBF9A12-EB24-44D5-928E-8035FE6950EF}"/>
          </ac:cxnSpMkLst>
        </pc:cxnChg>
      </pc:sldChg>
      <pc:sldChg chg="modSp add del mod">
        <pc:chgData name="Bas Driessen" userId="cdbc659b-6447-4cc9-9802-61edeecfc2c6" providerId="ADAL" clId="{0B511A38-7301-42D0-8C63-EA46B3811669}" dt="2021-04-23T12:19:17.151" v="355"/>
        <pc:sldMkLst>
          <pc:docMk/>
          <pc:sldMk cId="1844204496" sldId="594"/>
        </pc:sldMkLst>
        <pc:grpChg chg="ord">
          <ac:chgData name="Bas Driessen" userId="cdbc659b-6447-4cc9-9802-61edeecfc2c6" providerId="ADAL" clId="{0B511A38-7301-42D0-8C63-EA46B3811669}" dt="2021-04-23T12:18:47.697" v="350" actId="167"/>
          <ac:grpSpMkLst>
            <pc:docMk/>
            <pc:sldMk cId="1844204496" sldId="594"/>
            <ac:grpSpMk id="20" creationId="{2A871FB1-BD9D-2640-A60B-B944F7293532}"/>
          </ac:grpSpMkLst>
        </pc:grpChg>
      </pc:sldChg>
      <pc:sldChg chg="addSp modSp add del mod ord">
        <pc:chgData name="Bas Driessen" userId="cdbc659b-6447-4cc9-9802-61edeecfc2c6" providerId="ADAL" clId="{0B511A38-7301-42D0-8C63-EA46B3811669}" dt="2021-04-28T19:55:08.724" v="2065" actId="2696"/>
        <pc:sldMkLst>
          <pc:docMk/>
          <pc:sldMk cId="2802432062" sldId="594"/>
        </pc:sldMkLst>
        <pc:spChg chg="mod">
          <ac:chgData name="Bas Driessen" userId="cdbc659b-6447-4cc9-9802-61edeecfc2c6" providerId="ADAL" clId="{0B511A38-7301-42D0-8C63-EA46B3811669}" dt="2021-04-28T18:16:10.340" v="461" actId="20577"/>
          <ac:spMkLst>
            <pc:docMk/>
            <pc:sldMk cId="2802432062" sldId="594"/>
            <ac:spMk id="17" creationId="{7848851A-659A-464D-9BB5-D7AF65EDC64D}"/>
          </ac:spMkLst>
        </pc:spChg>
        <pc:spChg chg="mod">
          <ac:chgData name="Bas Driessen" userId="cdbc659b-6447-4cc9-9802-61edeecfc2c6" providerId="ADAL" clId="{0B511A38-7301-42D0-8C63-EA46B3811669}" dt="2021-04-28T18:23:44.192" v="594" actId="1076"/>
          <ac:spMkLst>
            <pc:docMk/>
            <pc:sldMk cId="2802432062" sldId="594"/>
            <ac:spMk id="19" creationId="{93EE2CE5-C84D-44CF-A908-40ABC6FB3D75}"/>
          </ac:spMkLst>
        </pc:spChg>
        <pc:picChg chg="add mod ord">
          <ac:chgData name="Bas Driessen" userId="cdbc659b-6447-4cc9-9802-61edeecfc2c6" providerId="ADAL" clId="{0B511A38-7301-42D0-8C63-EA46B3811669}" dt="2021-04-28T18:17:56.599" v="541" actId="207"/>
          <ac:picMkLst>
            <pc:docMk/>
            <pc:sldMk cId="2802432062" sldId="594"/>
            <ac:picMk id="10" creationId="{8149AED0-A78A-4DA7-B752-ED6030AD759C}"/>
          </ac:picMkLst>
        </pc:picChg>
        <pc:picChg chg="add mod ord">
          <ac:chgData name="Bas Driessen" userId="cdbc659b-6447-4cc9-9802-61edeecfc2c6" providerId="ADAL" clId="{0B511A38-7301-42D0-8C63-EA46B3811669}" dt="2021-04-28T18:17:56.599" v="541" actId="207"/>
          <ac:picMkLst>
            <pc:docMk/>
            <pc:sldMk cId="2802432062" sldId="594"/>
            <ac:picMk id="11" creationId="{7380E339-2B81-43CE-8AE5-5786C661B8A8}"/>
          </ac:picMkLst>
        </pc:picChg>
        <pc:cxnChg chg="mod">
          <ac:chgData name="Bas Driessen" userId="cdbc659b-6447-4cc9-9802-61edeecfc2c6" providerId="ADAL" clId="{0B511A38-7301-42D0-8C63-EA46B3811669}" dt="2021-04-28T18:22:50.833" v="586" actId="1076"/>
          <ac:cxnSpMkLst>
            <pc:docMk/>
            <pc:sldMk cId="2802432062" sldId="594"/>
            <ac:cxnSpMk id="18" creationId="{49B7550C-7FF0-42DF-A219-DF20C4E660DA}"/>
          </ac:cxnSpMkLst>
        </pc:cxnChg>
      </pc:sldChg>
      <pc:sldChg chg="addSp delSp modSp add del mod">
        <pc:chgData name="Bas Driessen" userId="cdbc659b-6447-4cc9-9802-61edeecfc2c6" providerId="ADAL" clId="{0B511A38-7301-42D0-8C63-EA46B3811669}" dt="2021-04-28T20:05:37.391" v="2198" actId="2696"/>
        <pc:sldMkLst>
          <pc:docMk/>
          <pc:sldMk cId="591782845" sldId="595"/>
        </pc:sldMkLst>
        <pc:spChg chg="mod">
          <ac:chgData name="Bas Driessen" userId="cdbc659b-6447-4cc9-9802-61edeecfc2c6" providerId="ADAL" clId="{0B511A38-7301-42D0-8C63-EA46B3811669}" dt="2021-04-28T18:27:34.584" v="610"/>
          <ac:spMkLst>
            <pc:docMk/>
            <pc:sldMk cId="591782845" sldId="595"/>
            <ac:spMk id="4" creationId="{BF1AD1D0-CB41-453A-BFA6-1FFB7BC8ABFC}"/>
          </ac:spMkLst>
        </pc:spChg>
        <pc:spChg chg="add del">
          <ac:chgData name="Bas Driessen" userId="cdbc659b-6447-4cc9-9802-61edeecfc2c6" providerId="ADAL" clId="{0B511A38-7301-42D0-8C63-EA46B3811669}" dt="2021-04-28T18:28:46.022" v="614" actId="22"/>
          <ac:spMkLst>
            <pc:docMk/>
            <pc:sldMk cId="591782845" sldId="595"/>
            <ac:spMk id="11" creationId="{D9144F5F-EE56-4455-A0B4-8B3FDD745903}"/>
          </ac:spMkLst>
        </pc:spChg>
        <pc:spChg chg="mod">
          <ac:chgData name="Bas Driessen" userId="cdbc659b-6447-4cc9-9802-61edeecfc2c6" providerId="ADAL" clId="{0B511A38-7301-42D0-8C63-EA46B3811669}" dt="2021-04-28T18:27:37.880" v="612" actId="20577"/>
          <ac:spMkLst>
            <pc:docMk/>
            <pc:sldMk cId="591782845" sldId="595"/>
            <ac:spMk id="17" creationId="{7848851A-659A-464D-9BB5-D7AF65EDC64D}"/>
          </ac:spMkLst>
        </pc:spChg>
        <pc:spChg chg="mod">
          <ac:chgData name="Bas Driessen" userId="cdbc659b-6447-4cc9-9802-61edeecfc2c6" providerId="ADAL" clId="{0B511A38-7301-42D0-8C63-EA46B3811669}" dt="2021-04-28T18:34:14.984" v="824" actId="1076"/>
          <ac:spMkLst>
            <pc:docMk/>
            <pc:sldMk cId="591782845" sldId="595"/>
            <ac:spMk id="19" creationId="{93EE2CE5-C84D-44CF-A908-40ABC6FB3D75}"/>
          </ac:spMkLst>
        </pc:spChg>
        <pc:grpChg chg="mod">
          <ac:chgData name="Bas Driessen" userId="cdbc659b-6447-4cc9-9802-61edeecfc2c6" providerId="ADAL" clId="{0B511A38-7301-42D0-8C63-EA46B3811669}" dt="2021-04-28T18:34:11.377" v="823" actId="1076"/>
          <ac:grpSpMkLst>
            <pc:docMk/>
            <pc:sldMk cId="591782845" sldId="595"/>
            <ac:grpSpMk id="22" creationId="{76999C2E-4735-4107-9109-03101EEDD22C}"/>
          </ac:grpSpMkLst>
        </pc:grpChg>
        <pc:picChg chg="add del mod">
          <ac:chgData name="Bas Driessen" userId="cdbc659b-6447-4cc9-9802-61edeecfc2c6" providerId="ADAL" clId="{0B511A38-7301-42D0-8C63-EA46B3811669}" dt="2021-04-28T18:31:45.204" v="625" actId="478"/>
          <ac:picMkLst>
            <pc:docMk/>
            <pc:sldMk cId="591782845" sldId="595"/>
            <ac:picMk id="2050" creationId="{6B2BF76C-3899-40D8-AA03-5A7E44481188}"/>
          </ac:picMkLst>
        </pc:picChg>
      </pc:sldChg>
      <pc:sldChg chg="addSp modSp add mod">
        <pc:chgData name="Bas Driessen" userId="cdbc659b-6447-4cc9-9802-61edeecfc2c6" providerId="ADAL" clId="{0B511A38-7301-42D0-8C63-EA46B3811669}" dt="2021-04-28T19:55:36.242" v="2068" actId="732"/>
        <pc:sldMkLst>
          <pc:docMk/>
          <pc:sldMk cId="837643262" sldId="596"/>
        </pc:sldMkLst>
        <pc:spChg chg="mod">
          <ac:chgData name="Bas Driessen" userId="cdbc659b-6447-4cc9-9802-61edeecfc2c6" providerId="ADAL" clId="{0B511A38-7301-42D0-8C63-EA46B3811669}" dt="2021-04-28T19:54:53.881" v="2064"/>
          <ac:spMkLst>
            <pc:docMk/>
            <pc:sldMk cId="837643262" sldId="596"/>
            <ac:spMk id="7" creationId="{C88ED110-09F7-44E6-90D8-BEBD4CAA93F5}"/>
          </ac:spMkLst>
        </pc:spChg>
        <pc:spChg chg="mod">
          <ac:chgData name="Bas Driessen" userId="cdbc659b-6447-4cc9-9802-61edeecfc2c6" providerId="ADAL" clId="{0B511A38-7301-42D0-8C63-EA46B3811669}" dt="2021-04-28T19:54:53.881" v="2064"/>
          <ac:spMkLst>
            <pc:docMk/>
            <pc:sldMk cId="837643262" sldId="596"/>
            <ac:spMk id="8" creationId="{851A378B-4B75-4928-A200-64E00EDE03BA}"/>
          </ac:spMkLst>
        </pc:spChg>
        <pc:spChg chg="add mod">
          <ac:chgData name="Bas Driessen" userId="cdbc659b-6447-4cc9-9802-61edeecfc2c6" providerId="ADAL" clId="{0B511A38-7301-42D0-8C63-EA46B3811669}" dt="2021-04-28T19:54:53.881" v="2064"/>
          <ac:spMkLst>
            <pc:docMk/>
            <pc:sldMk cId="837643262" sldId="596"/>
            <ac:spMk id="10" creationId="{3D51A43D-6B05-43EE-85CD-902E0E34EC41}"/>
          </ac:spMkLst>
        </pc:spChg>
        <pc:spChg chg="add mod">
          <ac:chgData name="Bas Driessen" userId="cdbc659b-6447-4cc9-9802-61edeecfc2c6" providerId="ADAL" clId="{0B511A38-7301-42D0-8C63-EA46B3811669}" dt="2021-04-28T19:54:53.881" v="2064"/>
          <ac:spMkLst>
            <pc:docMk/>
            <pc:sldMk cId="837643262" sldId="596"/>
            <ac:spMk id="12" creationId="{1339CCD5-C061-4FCE-9216-55A75387DE7A}"/>
          </ac:spMkLst>
        </pc:spChg>
        <pc:grpChg chg="add mod">
          <ac:chgData name="Bas Driessen" userId="cdbc659b-6447-4cc9-9802-61edeecfc2c6" providerId="ADAL" clId="{0B511A38-7301-42D0-8C63-EA46B3811669}" dt="2021-04-28T19:55:26.937" v="2067" actId="14100"/>
          <ac:grpSpMkLst>
            <pc:docMk/>
            <pc:sldMk cId="837643262" sldId="596"/>
            <ac:grpSpMk id="6" creationId="{5391DF51-54B1-4A86-B0B4-B8CE8AF1AB8D}"/>
          </ac:grpSpMkLst>
        </pc:grpChg>
        <pc:picChg chg="mod modCrop">
          <ac:chgData name="Bas Driessen" userId="cdbc659b-6447-4cc9-9802-61edeecfc2c6" providerId="ADAL" clId="{0B511A38-7301-42D0-8C63-EA46B3811669}" dt="2021-04-28T19:55:36.242" v="2068" actId="732"/>
          <ac:picMkLst>
            <pc:docMk/>
            <pc:sldMk cId="837643262" sldId="596"/>
            <ac:picMk id="4" creationId="{913DFA0B-BD48-4E94-A00C-FF489A2E173A}"/>
          </ac:picMkLst>
        </pc:picChg>
        <pc:cxnChg chg="add mod">
          <ac:chgData name="Bas Driessen" userId="cdbc659b-6447-4cc9-9802-61edeecfc2c6" providerId="ADAL" clId="{0B511A38-7301-42D0-8C63-EA46B3811669}" dt="2021-04-28T19:54:53.881" v="2064"/>
          <ac:cxnSpMkLst>
            <pc:docMk/>
            <pc:sldMk cId="837643262" sldId="596"/>
            <ac:cxnSpMk id="9" creationId="{44CCE0AC-12B0-46F6-A2BC-CC35DE4E0485}"/>
          </ac:cxnSpMkLst>
        </pc:cxnChg>
        <pc:cxnChg chg="add mod">
          <ac:chgData name="Bas Driessen" userId="cdbc659b-6447-4cc9-9802-61edeecfc2c6" providerId="ADAL" clId="{0B511A38-7301-42D0-8C63-EA46B3811669}" dt="2021-04-28T19:54:53.881" v="2064"/>
          <ac:cxnSpMkLst>
            <pc:docMk/>
            <pc:sldMk cId="837643262" sldId="596"/>
            <ac:cxnSpMk id="11" creationId="{44CD369B-E977-4417-A12F-F053EF97C20D}"/>
          </ac:cxnSpMkLst>
        </pc:cxnChg>
      </pc:sldChg>
      <pc:sldChg chg="addSp modSp add">
        <pc:chgData name="Bas Driessen" userId="cdbc659b-6447-4cc9-9802-61edeecfc2c6" providerId="ADAL" clId="{0B511A38-7301-42D0-8C63-EA46B3811669}" dt="2021-04-28T20:05:32.647" v="2197"/>
        <pc:sldMkLst>
          <pc:docMk/>
          <pc:sldMk cId="3918520449" sldId="597"/>
        </pc:sldMkLst>
        <pc:spChg chg="mod">
          <ac:chgData name="Bas Driessen" userId="cdbc659b-6447-4cc9-9802-61edeecfc2c6" providerId="ADAL" clId="{0B511A38-7301-42D0-8C63-EA46B3811669}" dt="2021-04-28T20:05:32.647" v="2197"/>
          <ac:spMkLst>
            <pc:docMk/>
            <pc:sldMk cId="3918520449" sldId="597"/>
            <ac:spMk id="18" creationId="{398C4C67-EB46-4B19-BEB7-F2FB67996212}"/>
          </ac:spMkLst>
        </pc:spChg>
        <pc:spChg chg="mod">
          <ac:chgData name="Bas Driessen" userId="cdbc659b-6447-4cc9-9802-61edeecfc2c6" providerId="ADAL" clId="{0B511A38-7301-42D0-8C63-EA46B3811669}" dt="2021-04-28T20:05:32.647" v="2197"/>
          <ac:spMkLst>
            <pc:docMk/>
            <pc:sldMk cId="3918520449" sldId="597"/>
            <ac:spMk id="19" creationId="{A3D6CD62-30D0-46CF-91D2-F5CCE3B10B43}"/>
          </ac:spMkLst>
        </pc:spChg>
        <pc:spChg chg="add mod">
          <ac:chgData name="Bas Driessen" userId="cdbc659b-6447-4cc9-9802-61edeecfc2c6" providerId="ADAL" clId="{0B511A38-7301-42D0-8C63-EA46B3811669}" dt="2021-04-28T20:05:32.647" v="2197"/>
          <ac:spMkLst>
            <pc:docMk/>
            <pc:sldMk cId="3918520449" sldId="597"/>
            <ac:spMk id="21" creationId="{B0F2899C-1C56-4F4D-8BB6-75D03B214AEB}"/>
          </ac:spMkLst>
        </pc:spChg>
        <pc:spChg chg="add mod">
          <ac:chgData name="Bas Driessen" userId="cdbc659b-6447-4cc9-9802-61edeecfc2c6" providerId="ADAL" clId="{0B511A38-7301-42D0-8C63-EA46B3811669}" dt="2021-04-28T20:05:32.647" v="2197"/>
          <ac:spMkLst>
            <pc:docMk/>
            <pc:sldMk cId="3918520449" sldId="597"/>
            <ac:spMk id="23" creationId="{F7701676-F6B9-41D2-B6E4-E412B70D5BC6}"/>
          </ac:spMkLst>
        </pc:spChg>
        <pc:grpChg chg="add mod">
          <ac:chgData name="Bas Driessen" userId="cdbc659b-6447-4cc9-9802-61edeecfc2c6" providerId="ADAL" clId="{0B511A38-7301-42D0-8C63-EA46B3811669}" dt="2021-04-28T20:05:32.647" v="2197"/>
          <ac:grpSpMkLst>
            <pc:docMk/>
            <pc:sldMk cId="3918520449" sldId="597"/>
            <ac:grpSpMk id="17" creationId="{B981058C-DCE0-4C50-A2E7-A07CCF2AE2C9}"/>
          </ac:grpSpMkLst>
        </pc:grpChg>
        <pc:cxnChg chg="add mod">
          <ac:chgData name="Bas Driessen" userId="cdbc659b-6447-4cc9-9802-61edeecfc2c6" providerId="ADAL" clId="{0B511A38-7301-42D0-8C63-EA46B3811669}" dt="2021-04-28T20:05:32.647" v="2197"/>
          <ac:cxnSpMkLst>
            <pc:docMk/>
            <pc:sldMk cId="3918520449" sldId="597"/>
            <ac:cxnSpMk id="20" creationId="{E5043D54-C614-46D6-84B4-921C12BA1C03}"/>
          </ac:cxnSpMkLst>
        </pc:cxnChg>
        <pc:cxnChg chg="add mod">
          <ac:chgData name="Bas Driessen" userId="cdbc659b-6447-4cc9-9802-61edeecfc2c6" providerId="ADAL" clId="{0B511A38-7301-42D0-8C63-EA46B3811669}" dt="2021-04-28T20:05:32.647" v="2197"/>
          <ac:cxnSpMkLst>
            <pc:docMk/>
            <pc:sldMk cId="3918520449" sldId="597"/>
            <ac:cxnSpMk id="22" creationId="{F3C28E63-844F-4DBA-8266-1B3E4ABA5002}"/>
          </ac:cxnSpMkLst>
        </pc:cxnChg>
      </pc:sldChg>
      <pc:sldChg chg="addSp delSp modSp add del mod">
        <pc:chgData name="Bas Driessen" userId="cdbc659b-6447-4cc9-9802-61edeecfc2c6" providerId="ADAL" clId="{0B511A38-7301-42D0-8C63-EA46B3811669}" dt="2021-04-28T20:05:18.796" v="2195" actId="2696"/>
        <pc:sldMkLst>
          <pc:docMk/>
          <pc:sldMk cId="4098625444" sldId="597"/>
        </pc:sldMkLst>
        <pc:spChg chg="del">
          <ac:chgData name="Bas Driessen" userId="cdbc659b-6447-4cc9-9802-61edeecfc2c6" providerId="ADAL" clId="{0B511A38-7301-42D0-8C63-EA46B3811669}" dt="2021-04-28T19:56:24.195" v="2070" actId="478"/>
          <ac:spMkLst>
            <pc:docMk/>
            <pc:sldMk cId="4098625444" sldId="597"/>
            <ac:spMk id="3" creationId="{64EB874E-631F-4BFD-BB99-E69527DD4904}"/>
          </ac:spMkLst>
        </pc:spChg>
        <pc:spChg chg="del">
          <ac:chgData name="Bas Driessen" userId="cdbc659b-6447-4cc9-9802-61edeecfc2c6" providerId="ADAL" clId="{0B511A38-7301-42D0-8C63-EA46B3811669}" dt="2021-04-28T19:56:24.195" v="2070" actId="478"/>
          <ac:spMkLst>
            <pc:docMk/>
            <pc:sldMk cId="4098625444" sldId="597"/>
            <ac:spMk id="5" creationId="{74FE760E-DEBB-43A4-9376-96D2B80151F8}"/>
          </ac:spMkLst>
        </pc:spChg>
        <pc:spChg chg="del">
          <ac:chgData name="Bas Driessen" userId="cdbc659b-6447-4cc9-9802-61edeecfc2c6" providerId="ADAL" clId="{0B511A38-7301-42D0-8C63-EA46B3811669}" dt="2021-04-28T19:56:24.195" v="2070" actId="478"/>
          <ac:spMkLst>
            <pc:docMk/>
            <pc:sldMk cId="4098625444" sldId="597"/>
            <ac:spMk id="6" creationId="{47A8AB0F-61D1-4A3E-B701-73B56278A215}"/>
          </ac:spMkLst>
        </pc:spChg>
        <pc:spChg chg="del">
          <ac:chgData name="Bas Driessen" userId="cdbc659b-6447-4cc9-9802-61edeecfc2c6" providerId="ADAL" clId="{0B511A38-7301-42D0-8C63-EA46B3811669}" dt="2021-04-28T19:56:24.195" v="2070" actId="478"/>
          <ac:spMkLst>
            <pc:docMk/>
            <pc:sldMk cId="4098625444" sldId="597"/>
            <ac:spMk id="7" creationId="{2F7261A8-DBA8-4966-927D-1678D0F2858A}"/>
          </ac:spMkLst>
        </pc:spChg>
        <pc:spChg chg="del">
          <ac:chgData name="Bas Driessen" userId="cdbc659b-6447-4cc9-9802-61edeecfc2c6" providerId="ADAL" clId="{0B511A38-7301-42D0-8C63-EA46B3811669}" dt="2021-04-28T19:56:24.195" v="2070" actId="478"/>
          <ac:spMkLst>
            <pc:docMk/>
            <pc:sldMk cId="4098625444" sldId="597"/>
            <ac:spMk id="8" creationId="{F73F75AE-CAE6-4BBE-8EB4-07357634B20D}"/>
          </ac:spMkLst>
        </pc:spChg>
        <pc:spChg chg="del">
          <ac:chgData name="Bas Driessen" userId="cdbc659b-6447-4cc9-9802-61edeecfc2c6" providerId="ADAL" clId="{0B511A38-7301-42D0-8C63-EA46B3811669}" dt="2021-04-28T19:56:24.195" v="2070" actId="478"/>
          <ac:spMkLst>
            <pc:docMk/>
            <pc:sldMk cId="4098625444" sldId="597"/>
            <ac:spMk id="9" creationId="{470987D3-BB57-4611-B5BC-2D1A06307C25}"/>
          </ac:spMkLst>
        </pc:spChg>
        <pc:spChg chg="del">
          <ac:chgData name="Bas Driessen" userId="cdbc659b-6447-4cc9-9802-61edeecfc2c6" providerId="ADAL" clId="{0B511A38-7301-42D0-8C63-EA46B3811669}" dt="2021-04-28T19:56:24.195" v="2070" actId="478"/>
          <ac:spMkLst>
            <pc:docMk/>
            <pc:sldMk cId="4098625444" sldId="597"/>
            <ac:spMk id="10" creationId="{E94D398D-50CA-47FD-8DD9-0C01A2C8A967}"/>
          </ac:spMkLst>
        </pc:spChg>
        <pc:spChg chg="del">
          <ac:chgData name="Bas Driessen" userId="cdbc659b-6447-4cc9-9802-61edeecfc2c6" providerId="ADAL" clId="{0B511A38-7301-42D0-8C63-EA46B3811669}" dt="2021-04-28T19:56:24.195" v="2070" actId="478"/>
          <ac:spMkLst>
            <pc:docMk/>
            <pc:sldMk cId="4098625444" sldId="597"/>
            <ac:spMk id="11" creationId="{76F398CA-566B-419B-8A6B-BF89F1E80120}"/>
          </ac:spMkLst>
        </pc:spChg>
        <pc:spChg chg="del">
          <ac:chgData name="Bas Driessen" userId="cdbc659b-6447-4cc9-9802-61edeecfc2c6" providerId="ADAL" clId="{0B511A38-7301-42D0-8C63-EA46B3811669}" dt="2021-04-28T19:56:24.195" v="2070" actId="478"/>
          <ac:spMkLst>
            <pc:docMk/>
            <pc:sldMk cId="4098625444" sldId="597"/>
            <ac:spMk id="12" creationId="{62CF926A-8358-4BA2-AEF4-C902756A35E7}"/>
          </ac:spMkLst>
        </pc:spChg>
        <pc:spChg chg="add del mod">
          <ac:chgData name="Bas Driessen" userId="cdbc659b-6447-4cc9-9802-61edeecfc2c6" providerId="ADAL" clId="{0B511A38-7301-42D0-8C63-EA46B3811669}" dt="2021-04-28T19:56:28.384" v="2072" actId="478"/>
          <ac:spMkLst>
            <pc:docMk/>
            <pc:sldMk cId="4098625444" sldId="597"/>
            <ac:spMk id="13" creationId="{2FF6E184-400E-4136-A983-4C23ED9730DB}"/>
          </ac:spMkLst>
        </pc:spChg>
        <pc:spChg chg="del">
          <ac:chgData name="Bas Driessen" userId="cdbc659b-6447-4cc9-9802-61edeecfc2c6" providerId="ADAL" clId="{0B511A38-7301-42D0-8C63-EA46B3811669}" dt="2021-04-28T19:56:24.195" v="2070" actId="478"/>
          <ac:spMkLst>
            <pc:docMk/>
            <pc:sldMk cId="4098625444" sldId="597"/>
            <ac:spMk id="14" creationId="{BDDC3E7A-5A17-4BDE-9409-9B9A2448E740}"/>
          </ac:spMkLst>
        </pc:spChg>
        <pc:spChg chg="add del mod">
          <ac:chgData name="Bas Driessen" userId="cdbc659b-6447-4cc9-9802-61edeecfc2c6" providerId="ADAL" clId="{0B511A38-7301-42D0-8C63-EA46B3811669}" dt="2021-04-28T20:00:37.797" v="2076"/>
          <ac:spMkLst>
            <pc:docMk/>
            <pc:sldMk cId="4098625444" sldId="597"/>
            <ac:spMk id="17" creationId="{43A96CB7-780D-48E4-B8EF-A0BD930548E0}"/>
          </ac:spMkLst>
        </pc:spChg>
        <pc:spChg chg="add del mod">
          <ac:chgData name="Bas Driessen" userId="cdbc659b-6447-4cc9-9802-61edeecfc2c6" providerId="ADAL" clId="{0B511A38-7301-42D0-8C63-EA46B3811669}" dt="2021-04-28T20:00:37.797" v="2076"/>
          <ac:spMkLst>
            <pc:docMk/>
            <pc:sldMk cId="4098625444" sldId="597"/>
            <ac:spMk id="18" creationId="{D32D252A-7F4C-4CEC-A4E0-919A6D36A9B8}"/>
          </ac:spMkLst>
        </pc:spChg>
        <pc:spChg chg="add del mod">
          <ac:chgData name="Bas Driessen" userId="cdbc659b-6447-4cc9-9802-61edeecfc2c6" providerId="ADAL" clId="{0B511A38-7301-42D0-8C63-EA46B3811669}" dt="2021-04-28T20:00:37.797" v="2076"/>
          <ac:spMkLst>
            <pc:docMk/>
            <pc:sldMk cId="4098625444" sldId="597"/>
            <ac:spMk id="19" creationId="{2DEAA17E-68F1-43D4-B568-495C1A2D6A03}"/>
          </ac:spMkLst>
        </pc:spChg>
        <pc:spChg chg="add del mod">
          <ac:chgData name="Bas Driessen" userId="cdbc659b-6447-4cc9-9802-61edeecfc2c6" providerId="ADAL" clId="{0B511A38-7301-42D0-8C63-EA46B3811669}" dt="2021-04-28T20:00:37.797" v="2076"/>
          <ac:spMkLst>
            <pc:docMk/>
            <pc:sldMk cId="4098625444" sldId="597"/>
            <ac:spMk id="20" creationId="{C82D9068-6E38-4A33-8450-D506FD1B3B5B}"/>
          </ac:spMkLst>
        </pc:spChg>
        <pc:spChg chg="add del mod">
          <ac:chgData name="Bas Driessen" userId="cdbc659b-6447-4cc9-9802-61edeecfc2c6" providerId="ADAL" clId="{0B511A38-7301-42D0-8C63-EA46B3811669}" dt="2021-04-28T20:00:37.797" v="2076"/>
          <ac:spMkLst>
            <pc:docMk/>
            <pc:sldMk cId="4098625444" sldId="597"/>
            <ac:spMk id="21" creationId="{5DF3E516-68AB-4299-ACE7-733D45FCABBC}"/>
          </ac:spMkLst>
        </pc:spChg>
        <pc:spChg chg="add del mod">
          <ac:chgData name="Bas Driessen" userId="cdbc659b-6447-4cc9-9802-61edeecfc2c6" providerId="ADAL" clId="{0B511A38-7301-42D0-8C63-EA46B3811669}" dt="2021-04-28T20:00:37.797" v="2076"/>
          <ac:spMkLst>
            <pc:docMk/>
            <pc:sldMk cId="4098625444" sldId="597"/>
            <ac:spMk id="22" creationId="{80BB04BE-0204-4AA3-996E-88DABB6C2D50}"/>
          </ac:spMkLst>
        </pc:spChg>
        <pc:spChg chg="add del mod">
          <ac:chgData name="Bas Driessen" userId="cdbc659b-6447-4cc9-9802-61edeecfc2c6" providerId="ADAL" clId="{0B511A38-7301-42D0-8C63-EA46B3811669}" dt="2021-04-28T20:00:37.797" v="2076"/>
          <ac:spMkLst>
            <pc:docMk/>
            <pc:sldMk cId="4098625444" sldId="597"/>
            <ac:spMk id="23" creationId="{CB16DFDD-8D5B-47D7-9127-5F8D0743F914}"/>
          </ac:spMkLst>
        </pc:spChg>
        <pc:spChg chg="del">
          <ac:chgData name="Bas Driessen" userId="cdbc659b-6447-4cc9-9802-61edeecfc2c6" providerId="ADAL" clId="{0B511A38-7301-42D0-8C63-EA46B3811669}" dt="2021-04-28T19:56:26.157" v="2071" actId="478"/>
          <ac:spMkLst>
            <pc:docMk/>
            <pc:sldMk cId="4098625444" sldId="597"/>
            <ac:spMk id="24" creationId="{B37AC196-0741-42BE-B487-DC39ACB6DBB8}"/>
          </ac:spMkLst>
        </pc:spChg>
        <pc:spChg chg="add del mod">
          <ac:chgData name="Bas Driessen" userId="cdbc659b-6447-4cc9-9802-61edeecfc2c6" providerId="ADAL" clId="{0B511A38-7301-42D0-8C63-EA46B3811669}" dt="2021-04-28T20:00:37.797" v="2076"/>
          <ac:spMkLst>
            <pc:docMk/>
            <pc:sldMk cId="4098625444" sldId="597"/>
            <ac:spMk id="25" creationId="{2D2F4AF6-5DDA-4CF6-A1F4-6865DA231397}"/>
          </ac:spMkLst>
        </pc:spChg>
        <pc:spChg chg="add del mod">
          <ac:chgData name="Bas Driessen" userId="cdbc659b-6447-4cc9-9802-61edeecfc2c6" providerId="ADAL" clId="{0B511A38-7301-42D0-8C63-EA46B3811669}" dt="2021-04-28T20:00:37.797" v="2076"/>
          <ac:spMkLst>
            <pc:docMk/>
            <pc:sldMk cId="4098625444" sldId="597"/>
            <ac:spMk id="26" creationId="{E92FA3A3-2F87-4D57-919C-39701358A07A}"/>
          </ac:spMkLst>
        </pc:spChg>
        <pc:spChg chg="add del mod">
          <ac:chgData name="Bas Driessen" userId="cdbc659b-6447-4cc9-9802-61edeecfc2c6" providerId="ADAL" clId="{0B511A38-7301-42D0-8C63-EA46B3811669}" dt="2021-04-28T20:00:37.797" v="2076"/>
          <ac:spMkLst>
            <pc:docMk/>
            <pc:sldMk cId="4098625444" sldId="597"/>
            <ac:spMk id="27" creationId="{2BB47487-0748-4BC2-96FE-5AF6ED37221E}"/>
          </ac:spMkLst>
        </pc:spChg>
        <pc:graphicFrameChg chg="add mod">
          <ac:chgData name="Bas Driessen" userId="cdbc659b-6447-4cc9-9802-61edeecfc2c6" providerId="ADAL" clId="{0B511A38-7301-42D0-8C63-EA46B3811669}" dt="2021-04-28T20:00:29.870" v="2074" actId="1076"/>
          <ac:graphicFrameMkLst>
            <pc:docMk/>
            <pc:sldMk cId="4098625444" sldId="597"/>
            <ac:graphicFrameMk id="16" creationId="{CC61253F-4FDB-43CB-A6EF-5593F8797117}"/>
          </ac:graphicFrameMkLst>
        </pc:graphicFrameChg>
      </pc:sldChg>
      <pc:sldChg chg="add">
        <pc:chgData name="Bas Driessen" userId="cdbc659b-6447-4cc9-9802-61edeecfc2c6" providerId="ADAL" clId="{0B511A38-7301-42D0-8C63-EA46B3811669}" dt="2021-04-28T20:06:20.775" v="2199" actId="2890"/>
        <pc:sldMkLst>
          <pc:docMk/>
          <pc:sldMk cId="3836435863" sldId="598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Map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G:\Gedeelde%20drives\1.%20Projecten\DWTM18017%20en%2019031-PNB-Co&#246;rdinatoren%20Brabant%20Aardgasvrij\13.%20Programma%20Warm%20Brabant%20Fase%203\04.%20Monitoring\Q1%202021\Kwartaalmonitoring%20adviseurs%20aardgasvrije%20wijken%20Noord-Brabant%20Q1%20202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NL"/>
              <a:t>In welke fase van het TVW proces bevindt uw gemeente zich nu?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Blad1!$C$2</c:f>
              <c:strCache>
                <c:ptCount val="1"/>
                <c:pt idx="0">
                  <c:v>Q4 20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Blad1!$B$3:$B$8</c:f>
              <c:strCache>
                <c:ptCount val="6"/>
                <c:pt idx="0">
                  <c:v>nog niet gestart</c:v>
                </c:pt>
                <c:pt idx="1">
                  <c:v>Fase 0</c:v>
                </c:pt>
                <c:pt idx="2">
                  <c:v>Fase 1</c:v>
                </c:pt>
                <c:pt idx="3">
                  <c:v>Fase 2</c:v>
                </c:pt>
                <c:pt idx="4">
                  <c:v>Fase 3</c:v>
                </c:pt>
                <c:pt idx="5">
                  <c:v>Fase 4</c:v>
                </c:pt>
              </c:strCache>
            </c:strRef>
          </c:cat>
          <c:val>
            <c:numRef>
              <c:f>Blad1!$C$3:$C$8</c:f>
              <c:numCache>
                <c:formatCode>General</c:formatCode>
                <c:ptCount val="6"/>
                <c:pt idx="0">
                  <c:v>0</c:v>
                </c:pt>
                <c:pt idx="1">
                  <c:v>3</c:v>
                </c:pt>
                <c:pt idx="2">
                  <c:v>4</c:v>
                </c:pt>
                <c:pt idx="3">
                  <c:v>10</c:v>
                </c:pt>
                <c:pt idx="4">
                  <c:v>4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16-483E-B5EA-8DD640F5932A}"/>
            </c:ext>
          </c:extLst>
        </c:ser>
        <c:ser>
          <c:idx val="1"/>
          <c:order val="1"/>
          <c:tx>
            <c:strRef>
              <c:f>Blad1!$D$2</c:f>
              <c:strCache>
                <c:ptCount val="1"/>
                <c:pt idx="0">
                  <c:v>Q1 21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Blad1!$B$3:$B$8</c:f>
              <c:strCache>
                <c:ptCount val="6"/>
                <c:pt idx="0">
                  <c:v>nog niet gestart</c:v>
                </c:pt>
                <c:pt idx="1">
                  <c:v>Fase 0</c:v>
                </c:pt>
                <c:pt idx="2">
                  <c:v>Fase 1</c:v>
                </c:pt>
                <c:pt idx="3">
                  <c:v>Fase 2</c:v>
                </c:pt>
                <c:pt idx="4">
                  <c:v>Fase 3</c:v>
                </c:pt>
                <c:pt idx="5">
                  <c:v>Fase 4</c:v>
                </c:pt>
              </c:strCache>
            </c:strRef>
          </c:cat>
          <c:val>
            <c:numRef>
              <c:f>Blad1!$D$3:$D$8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3</c:v>
                </c:pt>
                <c:pt idx="3">
                  <c:v>11</c:v>
                </c:pt>
                <c:pt idx="4">
                  <c:v>7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716-483E-B5EA-8DD640F593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5921279"/>
        <c:axId val="85922527"/>
      </c:barChart>
      <c:catAx>
        <c:axId val="859212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85922527"/>
        <c:crosses val="autoZero"/>
        <c:auto val="1"/>
        <c:lblAlgn val="ctr"/>
        <c:lblOffset val="100"/>
        <c:noMultiLvlLbl val="0"/>
      </c:catAx>
      <c:valAx>
        <c:axId val="859225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859212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>
          <a:lumMod val="75000"/>
        </a:schemeClr>
      </a:solidFill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lvl="0">
              <a:defRPr b="0" i="0">
                <a:solidFill>
                  <a:srgbClr val="000000"/>
                </a:solidFill>
                <a:latin typeface="Arial"/>
              </a:defRPr>
            </a:pPr>
            <a:r>
              <a:rPr lang="nl-NL" b="0" i="0">
                <a:solidFill>
                  <a:srgbClr val="000000"/>
                </a:solidFill>
                <a:latin typeface="Arial"/>
              </a:rPr>
              <a:t>Wijken aardgasvrij maken regio MRE 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1"/>
        <c:ser>
          <c:idx val="0"/>
          <c:order val="0"/>
          <c:spPr>
            <a:solidFill>
              <a:srgbClr val="FF0000"/>
            </a:solidFill>
            <a:ln cmpd="sng">
              <a:solidFill>
                <a:srgbClr val="000000"/>
              </a:solidFill>
            </a:ln>
          </c:spPr>
          <c:invertIfNegative val="1"/>
          <c:cat>
            <c:strRef>
              <c:f>'Regio''s'!$B$85:$B$87</c:f>
              <c:strCache>
                <c:ptCount val="3"/>
                <c:pt idx="0">
                  <c:v>Ja</c:v>
                </c:pt>
                <c:pt idx="1">
                  <c:v>Nee</c:v>
                </c:pt>
                <c:pt idx="2">
                  <c:v>Weet ik nog niet</c:v>
                </c:pt>
              </c:strCache>
            </c:strRef>
          </c:cat>
          <c:val>
            <c:numRef>
              <c:f>'Regio''s'!$C$85:$C$87</c:f>
              <c:numCache>
                <c:formatCode>General</c:formatCode>
                <c:ptCount val="3"/>
                <c:pt idx="0">
                  <c:v>6</c:v>
                </c:pt>
                <c:pt idx="1">
                  <c:v>2</c:v>
                </c:pt>
                <c:pt idx="2">
                  <c:v>4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cmpd="sng">
                    <a:solidFill>
                      <a:srgbClr val="000000"/>
                    </a:solidFill>
                  </a:ln>
                </c14:spPr>
              </c14:invertSolidFillFmt>
            </c:ext>
            <c:ext xmlns:c16="http://schemas.microsoft.com/office/drawing/2014/chart" uri="{C3380CC4-5D6E-409C-BE32-E72D297353CC}">
              <c16:uniqueId val="{00000000-CC0F-4279-BDA6-EF51B2A4F7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68986239"/>
        <c:axId val="1577587017"/>
      </c:barChart>
      <c:catAx>
        <c:axId val="268986239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 lvl="0">
                  <a:defRPr b="0" i="0">
                    <a:solidFill>
                      <a:srgbClr val="000000"/>
                    </a:solidFill>
                    <a:latin typeface="+mn-lt"/>
                  </a:defRPr>
                </a:pPr>
                <a:r>
                  <a:rPr lang="nl-NL" b="0" i="0">
                    <a:solidFill>
                      <a:srgbClr val="000000"/>
                    </a:solidFill>
                    <a:latin typeface="+mn-lt"/>
                  </a:rPr>
                  <a:t>Wijken aanwijzen aardgasvrij in TVW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 lvl="0">
              <a:defRPr b="0" i="0">
                <a:solidFill>
                  <a:srgbClr val="000000"/>
                </a:solidFill>
                <a:latin typeface="Arial"/>
              </a:defRPr>
            </a:pPr>
            <a:endParaRPr lang="nl-NL"/>
          </a:p>
        </c:txPr>
        <c:crossAx val="1577587017"/>
        <c:crosses val="autoZero"/>
        <c:auto val="1"/>
        <c:lblAlgn val="ctr"/>
        <c:lblOffset val="100"/>
        <c:noMultiLvlLbl val="1"/>
      </c:catAx>
      <c:valAx>
        <c:axId val="1577587017"/>
        <c:scaling>
          <c:orientation val="minMax"/>
        </c:scaling>
        <c:delete val="0"/>
        <c:axPos val="l"/>
        <c:majorGridlines>
          <c:spPr>
            <a:ln>
              <a:solidFill>
                <a:srgbClr val="B7B7B7"/>
              </a:solidFill>
            </a:ln>
          </c:spPr>
        </c:majorGridlines>
        <c:minorGridlines>
          <c:spPr>
            <a:ln>
              <a:solidFill>
                <a:srgbClr val="CCCCCC">
                  <a:alpha val="0"/>
                </a:srgbClr>
              </a:solidFill>
            </a:ln>
          </c:spPr>
        </c:minorGridlines>
        <c:title>
          <c:tx>
            <c:rich>
              <a:bodyPr/>
              <a:lstStyle/>
              <a:p>
                <a:pPr lvl="0">
                  <a:defRPr b="0" i="0">
                    <a:solidFill>
                      <a:srgbClr val="000000"/>
                    </a:solidFill>
                    <a:latin typeface="+mn-lt"/>
                  </a:defRPr>
                </a:pPr>
                <a:r>
                  <a:rPr lang="nl-NL" b="0" i="0">
                    <a:solidFill>
                      <a:srgbClr val="000000"/>
                    </a:solidFill>
                    <a:latin typeface="+mn-lt"/>
                  </a:rPr>
                  <a:t>Aantal gemeenten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ln/>
        </c:spPr>
        <c:txPr>
          <a:bodyPr/>
          <a:lstStyle/>
          <a:p>
            <a:pPr lvl="0">
              <a:defRPr b="0" i="0">
                <a:solidFill>
                  <a:srgbClr val="000000"/>
                </a:solidFill>
                <a:latin typeface="Arial"/>
              </a:defRPr>
            </a:pPr>
            <a:endParaRPr lang="nl-NL"/>
          </a:p>
        </c:txPr>
        <c:crossAx val="268986239"/>
        <c:crosses val="autoZero"/>
        <c:crossBetween val="between"/>
      </c:valAx>
    </c:plotArea>
    <c:legend>
      <c:legendPos val="r"/>
      <c:overlay val="0"/>
      <c:txPr>
        <a:bodyPr/>
        <a:lstStyle/>
        <a:p>
          <a:pPr lvl="0">
            <a:defRPr b="0" i="0">
              <a:solidFill>
                <a:srgbClr val="1A1A1A"/>
              </a:solidFill>
              <a:latin typeface="+mn-lt"/>
            </a:defRPr>
          </a:pPr>
          <a:endParaRPr lang="nl-NL"/>
        </a:p>
      </c:txPr>
    </c:legend>
    <c:plotVisOnly val="1"/>
    <c:dispBlanksAs val="zero"/>
    <c:showDLblsOverMax val="1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EDD04-362F-8645-8EA6-F485B425C5E6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145B76-E778-4E46-9E56-DD630307926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247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45B76-E778-4E46-9E56-DD630307926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507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45B76-E778-4E46-9E56-DD630307926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177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DCE65BE-9DE5-5C40-AEB1-1BC433E9EC76}"/>
              </a:ext>
            </a:extLst>
          </p:cNvPr>
          <p:cNvSpPr/>
          <p:nvPr userDrawn="1"/>
        </p:nvSpPr>
        <p:spPr>
          <a:xfrm>
            <a:off x="0" y="-88900"/>
            <a:ext cx="12192000" cy="3517900"/>
          </a:xfrm>
          <a:prstGeom prst="rect">
            <a:avLst/>
          </a:prstGeom>
          <a:solidFill>
            <a:srgbClr val="D5E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B3E913E-9988-7C41-AC32-DF1483E11D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8376"/>
            <a:ext cx="12191999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DA79FA1-4A15-4D7E-81F8-BCEF493CFD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4498308"/>
            <a:ext cx="10801350" cy="791997"/>
          </a:xfrm>
          <a:noFill/>
        </p:spPr>
        <p:txBody>
          <a:bodyPr anchor="ctr" anchorCtr="0"/>
          <a:lstStyle>
            <a:lvl1pPr algn="ctr">
              <a:defRPr sz="2800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D172DB1-0A41-404C-8E65-97E6546EB6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5417685"/>
            <a:ext cx="10801350" cy="73638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3A5415B-E1BA-41E3-A115-CCA7D4C70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F3B34-6B0D-45FF-A390-8EBDD9B392CA}" type="datetimeFigureOut">
              <a:rPr lang="nl-NL" smtClean="0"/>
              <a:t>28-4-2021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288297E-A9E6-4A4B-BE95-948DD66A8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89C2F50-C461-426F-A6E7-20A2CEAF1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E7F4B-6E11-487C-9B28-4934A04645A5}" type="slidenum">
              <a:rPr lang="nl-NL" smtClean="0"/>
              <a:t>‹nr.›</a:t>
            </a:fld>
            <a:endParaRPr lang="nl-NL"/>
          </a:p>
        </p:txBody>
      </p:sp>
      <p:cxnSp>
        <p:nvCxnSpPr>
          <p:cNvPr id="8" name="Straight Connector 1">
            <a:extLst>
              <a:ext uri="{FF2B5EF4-FFF2-40B4-BE49-F238E27FC236}">
                <a16:creationId xmlns:a16="http://schemas.microsoft.com/office/drawing/2014/main" id="{DA170501-4914-4621-BC51-0ADD6078EF82}"/>
              </a:ext>
            </a:extLst>
          </p:cNvPr>
          <p:cNvCxnSpPr/>
          <p:nvPr userDrawn="1"/>
        </p:nvCxnSpPr>
        <p:spPr>
          <a:xfrm>
            <a:off x="2981325" y="4402054"/>
            <a:ext cx="6229350" cy="0"/>
          </a:xfrm>
          <a:prstGeom prst="line">
            <a:avLst/>
          </a:prstGeom>
          <a:ln w="12700" cap="rnd">
            <a:solidFill>
              <a:srgbClr val="387B9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824E5BC-F25F-024B-8272-73B10FA6A630}"/>
              </a:ext>
            </a:extLst>
          </p:cNvPr>
          <p:cNvSpPr txBox="1"/>
          <p:nvPr userDrawn="1"/>
        </p:nvSpPr>
        <p:spPr>
          <a:xfrm>
            <a:off x="1852612" y="6552709"/>
            <a:ext cx="8486775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tx2"/>
                </a:solidFill>
              </a:rPr>
              <a:t>Het </a:t>
            </a:r>
            <a:r>
              <a:rPr lang="en-US" sz="1000" b="1" dirty="0">
                <a:solidFill>
                  <a:schemeClr val="tx2"/>
                </a:solidFill>
                <a:latin typeface="+mj-lt"/>
              </a:rPr>
              <a:t>Expertise Centrum </a:t>
            </a:r>
            <a:r>
              <a:rPr lang="en-US" sz="1000" b="1" dirty="0" err="1">
                <a:solidFill>
                  <a:schemeClr val="tx2"/>
                </a:solidFill>
                <a:latin typeface="+mj-lt"/>
              </a:rPr>
              <a:t>Warmte</a:t>
            </a:r>
            <a:r>
              <a:rPr lang="en-US" sz="1000" b="1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1000" dirty="0">
                <a:solidFill>
                  <a:schemeClr val="tx2"/>
                </a:solidFill>
              </a:rPr>
              <a:t>is een initiatief van de Sectortafel Gebouwde Omgeving van het Klimaatakkoord.</a:t>
            </a:r>
          </a:p>
        </p:txBody>
      </p:sp>
      <p:pic>
        <p:nvPicPr>
          <p:cNvPr id="17" name="Picture 3">
            <a:extLst>
              <a:ext uri="{FF2B5EF4-FFF2-40B4-BE49-F238E27FC236}">
                <a16:creationId xmlns:a16="http://schemas.microsoft.com/office/drawing/2014/main" id="{E7FE988A-CAC1-5142-AFDF-3782DD35B0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523743" y="418150"/>
            <a:ext cx="3188962" cy="1047581"/>
          </a:xfrm>
          <a:prstGeom prst="rect">
            <a:avLst/>
          </a:prstGeom>
        </p:spPr>
      </p:pic>
      <p:sp>
        <p:nvSpPr>
          <p:cNvPr id="19" name="Rectangle 8">
            <a:extLst>
              <a:ext uri="{FF2B5EF4-FFF2-40B4-BE49-F238E27FC236}">
                <a16:creationId xmlns:a16="http://schemas.microsoft.com/office/drawing/2014/main" id="{1F30E06F-8426-7849-A492-8590475527F3}"/>
              </a:ext>
            </a:extLst>
          </p:cNvPr>
          <p:cNvSpPr/>
          <p:nvPr userDrawn="1"/>
        </p:nvSpPr>
        <p:spPr>
          <a:xfrm>
            <a:off x="0" y="6394010"/>
            <a:ext cx="12192000" cy="472361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9">
            <a:extLst>
              <a:ext uri="{FF2B5EF4-FFF2-40B4-BE49-F238E27FC236}">
                <a16:creationId xmlns:a16="http://schemas.microsoft.com/office/drawing/2014/main" id="{08E03D45-8C71-1644-8D51-B275A960BD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b="20453"/>
          <a:stretch/>
        </p:blipFill>
        <p:spPr>
          <a:xfrm>
            <a:off x="-3425" y="6394010"/>
            <a:ext cx="1884376" cy="472365"/>
          </a:xfrm>
          <a:prstGeom prst="rect">
            <a:avLst/>
          </a:prstGeom>
        </p:spPr>
      </p:pic>
      <p:cxnSp>
        <p:nvCxnSpPr>
          <p:cNvPr id="22" name="Straight Connector 10">
            <a:extLst>
              <a:ext uri="{FF2B5EF4-FFF2-40B4-BE49-F238E27FC236}">
                <a16:creationId xmlns:a16="http://schemas.microsoft.com/office/drawing/2014/main" id="{BE5F231B-634F-4F45-8D21-2481AC1DA906}"/>
              </a:ext>
            </a:extLst>
          </p:cNvPr>
          <p:cNvCxnSpPr/>
          <p:nvPr userDrawn="1"/>
        </p:nvCxnSpPr>
        <p:spPr>
          <a:xfrm flipH="1">
            <a:off x="0" y="6394010"/>
            <a:ext cx="12192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9">
            <a:extLst>
              <a:ext uri="{FF2B5EF4-FFF2-40B4-BE49-F238E27FC236}">
                <a16:creationId xmlns:a16="http://schemas.microsoft.com/office/drawing/2014/main" id="{A76B0954-CFC9-2B45-9339-FDB49F6727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567342" y="6461447"/>
            <a:ext cx="1054583" cy="34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4279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68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co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693408-AB44-4176-9270-2FF985213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7224" y="296864"/>
            <a:ext cx="5768454" cy="468312"/>
          </a:xfrm>
          <a:solidFill>
            <a:schemeClr val="accent2"/>
          </a:solidFill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80D8C0F-90D5-4BCC-83FE-0FA0655C0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F3B34-6B0D-45FF-A390-8EBDD9B392CA}" type="datetimeFigureOut">
              <a:rPr lang="nl-NL" smtClean="0"/>
              <a:t>28-4-2021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EC52CA0-09FC-4C6F-B979-91AAAD7A6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7DAD2EA-BFDC-4A52-A1B0-55BB64D33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E7F4B-6E11-487C-9B28-4934A04645A5}" type="slidenum">
              <a:rPr lang="nl-NL" smtClean="0"/>
              <a:t>‹nr.›</a:t>
            </a:fld>
            <a:endParaRPr lang="nl-NL"/>
          </a:p>
        </p:txBody>
      </p:sp>
      <p:sp>
        <p:nvSpPr>
          <p:cNvPr id="15" name="Tijdelijke aanduiding voor afbeelding 13">
            <a:extLst>
              <a:ext uri="{FF2B5EF4-FFF2-40B4-BE49-F238E27FC236}">
                <a16:creationId xmlns:a16="http://schemas.microsoft.com/office/drawing/2014/main" id="{8EA61D15-6EF3-41CD-AE70-E96E9C0B8BB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2146837" y="1897713"/>
            <a:ext cx="1487502" cy="1487502"/>
          </a:xfrm>
          <a:prstGeom prst="ellipse">
            <a:avLst/>
          </a:prstGeom>
          <a:solidFill>
            <a:schemeClr val="accent3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/>
              <a:t>Icoon</a:t>
            </a:r>
          </a:p>
        </p:txBody>
      </p:sp>
      <p:sp>
        <p:nvSpPr>
          <p:cNvPr id="16" name="Tijdelijke aanduiding voor afbeelding 13">
            <a:extLst>
              <a:ext uri="{FF2B5EF4-FFF2-40B4-BE49-F238E27FC236}">
                <a16:creationId xmlns:a16="http://schemas.microsoft.com/office/drawing/2014/main" id="{31AD8CC6-22E6-41B0-959E-882C18F11EF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267727" y="1897713"/>
            <a:ext cx="1487502" cy="1487502"/>
          </a:xfrm>
          <a:prstGeom prst="ellipse">
            <a:avLst/>
          </a:prstGeom>
          <a:solidFill>
            <a:schemeClr val="accent3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/>
              <a:t>Icoon</a:t>
            </a:r>
          </a:p>
        </p:txBody>
      </p:sp>
      <p:sp>
        <p:nvSpPr>
          <p:cNvPr id="17" name="Tijdelijke aanduiding voor afbeelding 13">
            <a:extLst>
              <a:ext uri="{FF2B5EF4-FFF2-40B4-BE49-F238E27FC236}">
                <a16:creationId xmlns:a16="http://schemas.microsoft.com/office/drawing/2014/main" id="{217D76C2-8CBA-4317-8EAA-ECE105795E0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388617" y="1897713"/>
            <a:ext cx="1487502" cy="1487502"/>
          </a:xfrm>
          <a:prstGeom prst="ellipse">
            <a:avLst/>
          </a:prstGeom>
          <a:solidFill>
            <a:schemeClr val="accent3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/>
              <a:t>Icoon</a:t>
            </a:r>
          </a:p>
        </p:txBody>
      </p:sp>
      <p:sp>
        <p:nvSpPr>
          <p:cNvPr id="18" name="Tijdelijke aanduiding voor afbeelding 13">
            <a:extLst>
              <a:ext uri="{FF2B5EF4-FFF2-40B4-BE49-F238E27FC236}">
                <a16:creationId xmlns:a16="http://schemas.microsoft.com/office/drawing/2014/main" id="{CFEC5BE2-EC64-4CEB-8C1F-52695A9ECFFE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509507" y="1897713"/>
            <a:ext cx="1487502" cy="1487502"/>
          </a:xfrm>
          <a:prstGeom prst="ellipse">
            <a:avLst/>
          </a:prstGeom>
          <a:solidFill>
            <a:schemeClr val="accent3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/>
              <a:t>Icoon</a:t>
            </a:r>
          </a:p>
        </p:txBody>
      </p:sp>
      <p:cxnSp>
        <p:nvCxnSpPr>
          <p:cNvPr id="20" name="Rechte verbindingslijn 19">
            <a:extLst>
              <a:ext uri="{FF2B5EF4-FFF2-40B4-BE49-F238E27FC236}">
                <a16:creationId xmlns:a16="http://schemas.microsoft.com/office/drawing/2014/main" id="{F3EE00A5-7A61-4D9D-92BF-09015EBF0DD8}"/>
              </a:ext>
            </a:extLst>
          </p:cNvPr>
          <p:cNvCxnSpPr/>
          <p:nvPr userDrawn="1"/>
        </p:nvCxnSpPr>
        <p:spPr>
          <a:xfrm>
            <a:off x="2330227" y="3769860"/>
            <a:ext cx="1140311" cy="0"/>
          </a:xfrm>
          <a:prstGeom prst="line">
            <a:avLst/>
          </a:prstGeom>
          <a:ln w="12700" cap="rnd">
            <a:solidFill>
              <a:schemeClr val="tx2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20">
            <a:extLst>
              <a:ext uri="{FF2B5EF4-FFF2-40B4-BE49-F238E27FC236}">
                <a16:creationId xmlns:a16="http://schemas.microsoft.com/office/drawing/2014/main" id="{A74AD2C9-7126-4181-86CD-3002D8566E61}"/>
              </a:ext>
            </a:extLst>
          </p:cNvPr>
          <p:cNvCxnSpPr/>
          <p:nvPr userDrawn="1"/>
        </p:nvCxnSpPr>
        <p:spPr>
          <a:xfrm>
            <a:off x="4454414" y="3769860"/>
            <a:ext cx="1140311" cy="0"/>
          </a:xfrm>
          <a:prstGeom prst="line">
            <a:avLst/>
          </a:prstGeom>
          <a:ln w="12700" cap="rnd">
            <a:solidFill>
              <a:schemeClr val="tx2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chte verbindingslijn 21">
            <a:extLst>
              <a:ext uri="{FF2B5EF4-FFF2-40B4-BE49-F238E27FC236}">
                <a16:creationId xmlns:a16="http://schemas.microsoft.com/office/drawing/2014/main" id="{833D0BDD-88D6-44AE-AFF5-500622FAAB86}"/>
              </a:ext>
            </a:extLst>
          </p:cNvPr>
          <p:cNvCxnSpPr/>
          <p:nvPr userDrawn="1"/>
        </p:nvCxnSpPr>
        <p:spPr>
          <a:xfrm>
            <a:off x="6578601" y="3769860"/>
            <a:ext cx="1140311" cy="0"/>
          </a:xfrm>
          <a:prstGeom prst="line">
            <a:avLst/>
          </a:prstGeom>
          <a:ln w="12700" cap="rnd">
            <a:solidFill>
              <a:schemeClr val="tx2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chte verbindingslijn 22">
            <a:extLst>
              <a:ext uri="{FF2B5EF4-FFF2-40B4-BE49-F238E27FC236}">
                <a16:creationId xmlns:a16="http://schemas.microsoft.com/office/drawing/2014/main" id="{FAE59C1C-1A31-442C-AEFB-E73B627CE453}"/>
              </a:ext>
            </a:extLst>
          </p:cNvPr>
          <p:cNvCxnSpPr/>
          <p:nvPr userDrawn="1"/>
        </p:nvCxnSpPr>
        <p:spPr>
          <a:xfrm>
            <a:off x="8702789" y="3769860"/>
            <a:ext cx="1140311" cy="0"/>
          </a:xfrm>
          <a:prstGeom prst="line">
            <a:avLst/>
          </a:prstGeom>
          <a:ln w="12700" cap="rnd">
            <a:solidFill>
              <a:schemeClr val="tx2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jdelijke aanduiding voor tekst 35">
            <a:extLst>
              <a:ext uri="{FF2B5EF4-FFF2-40B4-BE49-F238E27FC236}">
                <a16:creationId xmlns:a16="http://schemas.microsoft.com/office/drawing/2014/main" id="{E9A4C4F9-009C-413C-B2B2-0324A22CE67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849759" y="3934773"/>
            <a:ext cx="2082800" cy="93345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8" name="Tijdelijke aanduiding voor tekst 35">
            <a:extLst>
              <a:ext uri="{FF2B5EF4-FFF2-40B4-BE49-F238E27FC236}">
                <a16:creationId xmlns:a16="http://schemas.microsoft.com/office/drawing/2014/main" id="{4C92C3D4-BFFC-4B34-97EC-F6CD775F7CD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973988" y="3934773"/>
            <a:ext cx="2082800" cy="93345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9" name="Tijdelijke aanduiding voor tekst 35">
            <a:extLst>
              <a:ext uri="{FF2B5EF4-FFF2-40B4-BE49-F238E27FC236}">
                <a16:creationId xmlns:a16="http://schemas.microsoft.com/office/drawing/2014/main" id="{B9B9968B-C6AB-47DF-9479-1F692B7B0AE5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098217" y="3934773"/>
            <a:ext cx="2082800" cy="93345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0" name="Tijdelijke aanduiding voor tekst 35">
            <a:extLst>
              <a:ext uri="{FF2B5EF4-FFF2-40B4-BE49-F238E27FC236}">
                <a16:creationId xmlns:a16="http://schemas.microsoft.com/office/drawing/2014/main" id="{D9C05E5E-B1CE-4ABD-BC5A-AA20E1D5B19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222446" y="3934773"/>
            <a:ext cx="2082800" cy="93345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2" name="Tijdelijke aanduiding voor tekst 41">
            <a:extLst>
              <a:ext uri="{FF2B5EF4-FFF2-40B4-BE49-F238E27FC236}">
                <a16:creationId xmlns:a16="http://schemas.microsoft.com/office/drawing/2014/main" id="{9579E535-6E99-49A7-ABAF-224A49F1DF5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070101" y="982663"/>
            <a:ext cx="8051800" cy="358775"/>
          </a:xfrm>
        </p:spPr>
        <p:txBody>
          <a:bodyPr anchor="ctr" anchorCtr="0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/>
            <a:r>
              <a:rPr lang="nl-NL" dirty="0"/>
              <a:t>Subtitel</a:t>
            </a:r>
          </a:p>
        </p:txBody>
      </p:sp>
    </p:spTree>
    <p:extLst>
      <p:ext uri="{BB962C8B-B14F-4D97-AF65-F5344CB8AC3E}">
        <p14:creationId xmlns:p14="http://schemas.microsoft.com/office/powerpoint/2010/main" val="3906006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co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693408-AB44-4176-9270-2FF985213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7224" y="296864"/>
            <a:ext cx="5768454" cy="468312"/>
          </a:xfrm>
          <a:solidFill>
            <a:schemeClr val="accent2"/>
          </a:solidFill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80D8C0F-90D5-4BCC-83FE-0FA0655C0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F3B34-6B0D-45FF-A390-8EBDD9B392CA}" type="datetimeFigureOut">
              <a:rPr lang="nl-NL" smtClean="0"/>
              <a:t>28-4-2021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EC52CA0-09FC-4C6F-B979-91AAAD7A6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7DAD2EA-BFDC-4A52-A1B0-55BB64D33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E7F4B-6E11-487C-9B28-4934A04645A5}" type="slidenum">
              <a:rPr lang="nl-NL" smtClean="0"/>
              <a:t>‹nr.›</a:t>
            </a:fld>
            <a:endParaRPr lang="nl-NL"/>
          </a:p>
        </p:txBody>
      </p:sp>
      <p:sp>
        <p:nvSpPr>
          <p:cNvPr id="15" name="Tijdelijke aanduiding voor afbeelding 13">
            <a:extLst>
              <a:ext uri="{FF2B5EF4-FFF2-40B4-BE49-F238E27FC236}">
                <a16:creationId xmlns:a16="http://schemas.microsoft.com/office/drawing/2014/main" id="{8EA61D15-6EF3-41CD-AE70-E96E9C0B8BB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231359" y="1897713"/>
            <a:ext cx="1487502" cy="1487502"/>
          </a:xfrm>
          <a:prstGeom prst="ellipse">
            <a:avLst/>
          </a:prstGeom>
          <a:solidFill>
            <a:schemeClr val="accent3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/>
              <a:t>Icoon</a:t>
            </a:r>
          </a:p>
        </p:txBody>
      </p:sp>
      <p:sp>
        <p:nvSpPr>
          <p:cNvPr id="16" name="Tijdelijke aanduiding voor afbeelding 13">
            <a:extLst>
              <a:ext uri="{FF2B5EF4-FFF2-40B4-BE49-F238E27FC236}">
                <a16:creationId xmlns:a16="http://schemas.microsoft.com/office/drawing/2014/main" id="{31AD8CC6-22E6-41B0-959E-882C18F11EF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352249" y="1897713"/>
            <a:ext cx="1487502" cy="1487502"/>
          </a:xfrm>
          <a:prstGeom prst="ellipse">
            <a:avLst/>
          </a:prstGeom>
          <a:solidFill>
            <a:schemeClr val="accent3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/>
              <a:t>Icoon</a:t>
            </a:r>
          </a:p>
        </p:txBody>
      </p:sp>
      <p:sp>
        <p:nvSpPr>
          <p:cNvPr id="17" name="Tijdelijke aanduiding voor afbeelding 13">
            <a:extLst>
              <a:ext uri="{FF2B5EF4-FFF2-40B4-BE49-F238E27FC236}">
                <a16:creationId xmlns:a16="http://schemas.microsoft.com/office/drawing/2014/main" id="{217D76C2-8CBA-4317-8EAA-ECE105795E0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7473139" y="1897713"/>
            <a:ext cx="1487502" cy="1487502"/>
          </a:xfrm>
          <a:prstGeom prst="ellipse">
            <a:avLst/>
          </a:prstGeom>
          <a:solidFill>
            <a:schemeClr val="accent3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/>
              <a:t>Icoon</a:t>
            </a:r>
          </a:p>
        </p:txBody>
      </p:sp>
      <p:cxnSp>
        <p:nvCxnSpPr>
          <p:cNvPr id="20" name="Rechte verbindingslijn 19">
            <a:extLst>
              <a:ext uri="{FF2B5EF4-FFF2-40B4-BE49-F238E27FC236}">
                <a16:creationId xmlns:a16="http://schemas.microsoft.com/office/drawing/2014/main" id="{F3EE00A5-7A61-4D9D-92BF-09015EBF0DD8}"/>
              </a:ext>
            </a:extLst>
          </p:cNvPr>
          <p:cNvCxnSpPr/>
          <p:nvPr userDrawn="1"/>
        </p:nvCxnSpPr>
        <p:spPr>
          <a:xfrm>
            <a:off x="3414749" y="3769860"/>
            <a:ext cx="1140311" cy="0"/>
          </a:xfrm>
          <a:prstGeom prst="line">
            <a:avLst/>
          </a:prstGeom>
          <a:ln w="12700" cap="rnd">
            <a:solidFill>
              <a:schemeClr val="tx2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20">
            <a:extLst>
              <a:ext uri="{FF2B5EF4-FFF2-40B4-BE49-F238E27FC236}">
                <a16:creationId xmlns:a16="http://schemas.microsoft.com/office/drawing/2014/main" id="{A74AD2C9-7126-4181-86CD-3002D8566E61}"/>
              </a:ext>
            </a:extLst>
          </p:cNvPr>
          <p:cNvCxnSpPr/>
          <p:nvPr userDrawn="1"/>
        </p:nvCxnSpPr>
        <p:spPr>
          <a:xfrm>
            <a:off x="5538936" y="3769860"/>
            <a:ext cx="1140311" cy="0"/>
          </a:xfrm>
          <a:prstGeom prst="line">
            <a:avLst/>
          </a:prstGeom>
          <a:ln w="12700" cap="rnd">
            <a:solidFill>
              <a:schemeClr val="tx2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chte verbindingslijn 21">
            <a:extLst>
              <a:ext uri="{FF2B5EF4-FFF2-40B4-BE49-F238E27FC236}">
                <a16:creationId xmlns:a16="http://schemas.microsoft.com/office/drawing/2014/main" id="{833D0BDD-88D6-44AE-AFF5-500622FAAB86}"/>
              </a:ext>
            </a:extLst>
          </p:cNvPr>
          <p:cNvCxnSpPr/>
          <p:nvPr userDrawn="1"/>
        </p:nvCxnSpPr>
        <p:spPr>
          <a:xfrm>
            <a:off x="7663123" y="3769860"/>
            <a:ext cx="1140311" cy="0"/>
          </a:xfrm>
          <a:prstGeom prst="line">
            <a:avLst/>
          </a:prstGeom>
          <a:ln w="12700" cap="rnd">
            <a:solidFill>
              <a:schemeClr val="tx2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jdelijke aanduiding voor tekst 35">
            <a:extLst>
              <a:ext uri="{FF2B5EF4-FFF2-40B4-BE49-F238E27FC236}">
                <a16:creationId xmlns:a16="http://schemas.microsoft.com/office/drawing/2014/main" id="{E9A4C4F9-009C-413C-B2B2-0324A22CE67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934281" y="3934773"/>
            <a:ext cx="2082800" cy="93345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8" name="Tijdelijke aanduiding voor tekst 35">
            <a:extLst>
              <a:ext uri="{FF2B5EF4-FFF2-40B4-BE49-F238E27FC236}">
                <a16:creationId xmlns:a16="http://schemas.microsoft.com/office/drawing/2014/main" id="{4C92C3D4-BFFC-4B34-97EC-F6CD775F7CD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058510" y="3934773"/>
            <a:ext cx="2082800" cy="93345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9" name="Tijdelijke aanduiding voor tekst 35">
            <a:extLst>
              <a:ext uri="{FF2B5EF4-FFF2-40B4-BE49-F238E27FC236}">
                <a16:creationId xmlns:a16="http://schemas.microsoft.com/office/drawing/2014/main" id="{B9B9968B-C6AB-47DF-9479-1F692B7B0AE5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182739" y="3934773"/>
            <a:ext cx="2082800" cy="93345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2" name="Tijdelijke aanduiding voor tekst 41">
            <a:extLst>
              <a:ext uri="{FF2B5EF4-FFF2-40B4-BE49-F238E27FC236}">
                <a16:creationId xmlns:a16="http://schemas.microsoft.com/office/drawing/2014/main" id="{9579E535-6E99-49A7-ABAF-224A49F1DF5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070101" y="982663"/>
            <a:ext cx="8051800" cy="358775"/>
          </a:xfrm>
        </p:spPr>
        <p:txBody>
          <a:bodyPr anchor="ctr" anchorCtr="0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/>
            <a:r>
              <a:rPr lang="nl-NL" dirty="0"/>
              <a:t>Subtitel</a:t>
            </a:r>
          </a:p>
        </p:txBody>
      </p:sp>
    </p:spTree>
    <p:extLst>
      <p:ext uri="{BB962C8B-B14F-4D97-AF65-F5344CB8AC3E}">
        <p14:creationId xmlns:p14="http://schemas.microsoft.com/office/powerpoint/2010/main" val="22945377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co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693408-AB44-4176-9270-2FF985213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7224" y="296864"/>
            <a:ext cx="5768454" cy="468312"/>
          </a:xfrm>
          <a:solidFill>
            <a:schemeClr val="accent2"/>
          </a:solidFill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80D8C0F-90D5-4BCC-83FE-0FA0655C0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F3B34-6B0D-45FF-A390-8EBDD9B392CA}" type="datetimeFigureOut">
              <a:rPr lang="nl-NL" smtClean="0"/>
              <a:t>28-4-2021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EC52CA0-09FC-4C6F-B979-91AAAD7A6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7DAD2EA-BFDC-4A52-A1B0-55BB64D33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E7F4B-6E11-487C-9B28-4934A04645A5}" type="slidenum">
              <a:rPr lang="nl-NL" smtClean="0"/>
              <a:t>‹nr.›</a:t>
            </a:fld>
            <a:endParaRPr lang="nl-NL"/>
          </a:p>
        </p:txBody>
      </p:sp>
      <p:sp>
        <p:nvSpPr>
          <p:cNvPr id="14" name="Tijdelijke aanduiding voor afbeelding 13">
            <a:extLst>
              <a:ext uri="{FF2B5EF4-FFF2-40B4-BE49-F238E27FC236}">
                <a16:creationId xmlns:a16="http://schemas.microsoft.com/office/drawing/2014/main" id="{54ACC7EA-4D17-4B69-8220-6862BBC0F38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86058" y="1897713"/>
            <a:ext cx="1487502" cy="1487502"/>
          </a:xfrm>
          <a:prstGeom prst="ellipse">
            <a:avLst/>
          </a:prstGeom>
          <a:solidFill>
            <a:schemeClr val="accent3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/>
              <a:t>Icoon</a:t>
            </a:r>
          </a:p>
        </p:txBody>
      </p:sp>
      <p:sp>
        <p:nvSpPr>
          <p:cNvPr id="15" name="Tijdelijke aanduiding voor afbeelding 13">
            <a:extLst>
              <a:ext uri="{FF2B5EF4-FFF2-40B4-BE49-F238E27FC236}">
                <a16:creationId xmlns:a16="http://schemas.microsoft.com/office/drawing/2014/main" id="{8EA61D15-6EF3-41CD-AE70-E96E9C0B8BB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406948" y="1897713"/>
            <a:ext cx="1487502" cy="1487502"/>
          </a:xfrm>
          <a:prstGeom prst="ellipse">
            <a:avLst/>
          </a:prstGeom>
          <a:solidFill>
            <a:schemeClr val="accent3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/>
              <a:t>Icoon</a:t>
            </a:r>
          </a:p>
        </p:txBody>
      </p: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E0C82865-91EC-40A6-AF71-DDFCBABBA404}"/>
              </a:ext>
            </a:extLst>
          </p:cNvPr>
          <p:cNvCxnSpPr/>
          <p:nvPr userDrawn="1"/>
        </p:nvCxnSpPr>
        <p:spPr>
          <a:xfrm>
            <a:off x="4466151" y="3769860"/>
            <a:ext cx="1140311" cy="0"/>
          </a:xfrm>
          <a:prstGeom prst="line">
            <a:avLst/>
          </a:prstGeom>
          <a:ln w="12700" cap="rnd">
            <a:solidFill>
              <a:schemeClr val="tx2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chte verbindingslijn 19">
            <a:extLst>
              <a:ext uri="{FF2B5EF4-FFF2-40B4-BE49-F238E27FC236}">
                <a16:creationId xmlns:a16="http://schemas.microsoft.com/office/drawing/2014/main" id="{F3EE00A5-7A61-4D9D-92BF-09015EBF0DD8}"/>
              </a:ext>
            </a:extLst>
          </p:cNvPr>
          <p:cNvCxnSpPr/>
          <p:nvPr userDrawn="1"/>
        </p:nvCxnSpPr>
        <p:spPr>
          <a:xfrm>
            <a:off x="6590338" y="3769860"/>
            <a:ext cx="1140311" cy="0"/>
          </a:xfrm>
          <a:prstGeom prst="line">
            <a:avLst/>
          </a:prstGeom>
          <a:ln w="12700" cap="rnd">
            <a:solidFill>
              <a:schemeClr val="tx2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ijdelijke aanduiding voor tekst 35">
            <a:extLst>
              <a:ext uri="{FF2B5EF4-FFF2-40B4-BE49-F238E27FC236}">
                <a16:creationId xmlns:a16="http://schemas.microsoft.com/office/drawing/2014/main" id="{69E65B72-15A9-4A0C-B65E-5B3FBC1D619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985641" y="3934773"/>
            <a:ext cx="2082800" cy="93345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7" name="Tijdelijke aanduiding voor tekst 35">
            <a:extLst>
              <a:ext uri="{FF2B5EF4-FFF2-40B4-BE49-F238E27FC236}">
                <a16:creationId xmlns:a16="http://schemas.microsoft.com/office/drawing/2014/main" id="{E9A4C4F9-009C-413C-B2B2-0324A22CE67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109870" y="3934773"/>
            <a:ext cx="2082800" cy="93345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2" name="Tijdelijke aanduiding voor tekst 41">
            <a:extLst>
              <a:ext uri="{FF2B5EF4-FFF2-40B4-BE49-F238E27FC236}">
                <a16:creationId xmlns:a16="http://schemas.microsoft.com/office/drawing/2014/main" id="{9579E535-6E99-49A7-ABAF-224A49F1DF5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070101" y="982663"/>
            <a:ext cx="8051800" cy="358775"/>
          </a:xfrm>
        </p:spPr>
        <p:txBody>
          <a:bodyPr anchor="ctr" anchorCtr="0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/>
            <a:r>
              <a:rPr lang="nl-NL" dirty="0"/>
              <a:t>Subtitel</a:t>
            </a:r>
          </a:p>
        </p:txBody>
      </p:sp>
    </p:spTree>
    <p:extLst>
      <p:ext uri="{BB962C8B-B14F-4D97-AF65-F5344CB8AC3E}">
        <p14:creationId xmlns:p14="http://schemas.microsoft.com/office/powerpoint/2010/main" val="37208780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itel en 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>
            <a:extLst>
              <a:ext uri="{FF2B5EF4-FFF2-40B4-BE49-F238E27FC236}">
                <a16:creationId xmlns:a16="http://schemas.microsoft.com/office/drawing/2014/main" id="{AB9C4C2E-45D5-4D0B-89B8-3E8927972C21}"/>
              </a:ext>
            </a:extLst>
          </p:cNvPr>
          <p:cNvSpPr/>
          <p:nvPr userDrawn="1"/>
        </p:nvSpPr>
        <p:spPr>
          <a:xfrm rot="5400000">
            <a:off x="5941973" y="113204"/>
            <a:ext cx="6416754" cy="6108701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Rechte verbindingslijn 17">
            <a:extLst>
              <a:ext uri="{FF2B5EF4-FFF2-40B4-BE49-F238E27FC236}">
                <a16:creationId xmlns:a16="http://schemas.microsoft.com/office/drawing/2014/main" id="{A877F3E3-9C43-49F8-AC4D-85D3E524393D}"/>
              </a:ext>
            </a:extLst>
          </p:cNvPr>
          <p:cNvCxnSpPr>
            <a:cxnSpLocks/>
          </p:cNvCxnSpPr>
          <p:nvPr userDrawn="1"/>
        </p:nvCxnSpPr>
        <p:spPr>
          <a:xfrm>
            <a:off x="896541" y="1850894"/>
            <a:ext cx="4666392" cy="0"/>
          </a:xfrm>
          <a:prstGeom prst="line">
            <a:avLst/>
          </a:prstGeom>
          <a:ln w="12700" cap="rnd"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86689A93-EBC2-4FAD-B6C5-88F769386D71}"/>
              </a:ext>
            </a:extLst>
          </p:cNvPr>
          <p:cNvCxnSpPr>
            <a:cxnSpLocks/>
          </p:cNvCxnSpPr>
          <p:nvPr userDrawn="1"/>
        </p:nvCxnSpPr>
        <p:spPr>
          <a:xfrm>
            <a:off x="6673453" y="1850894"/>
            <a:ext cx="4655205" cy="0"/>
          </a:xfrm>
          <a:prstGeom prst="line">
            <a:avLst/>
          </a:prstGeom>
          <a:ln w="12700" cap="rnd"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1">
            <a:extLst>
              <a:ext uri="{FF2B5EF4-FFF2-40B4-BE49-F238E27FC236}">
                <a16:creationId xmlns:a16="http://schemas.microsoft.com/office/drawing/2014/main" id="{EE03FF9A-F597-4244-BD01-6D331A84510A}"/>
              </a:ext>
            </a:extLst>
          </p:cNvPr>
          <p:cNvCxnSpPr>
            <a:cxnSpLocks/>
          </p:cNvCxnSpPr>
          <p:nvPr userDrawn="1"/>
        </p:nvCxnSpPr>
        <p:spPr>
          <a:xfrm>
            <a:off x="2072024" y="561131"/>
            <a:ext cx="8047953" cy="0"/>
          </a:xfrm>
          <a:prstGeom prst="line">
            <a:avLst/>
          </a:prstGeom>
          <a:ln w="28575" cap="rnd">
            <a:solidFill>
              <a:srgbClr val="387B9A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3F693408-AB44-4176-9270-2FF985213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7224" y="296864"/>
            <a:ext cx="5768454" cy="468312"/>
          </a:xfrm>
          <a:solidFill>
            <a:schemeClr val="accent2"/>
          </a:solidFill>
        </p:spPr>
        <p:txBody>
          <a:bodyPr vert="horz" lIns="0" tIns="28800" rIns="0" bIns="0" rtlCol="0" anchor="ctr">
            <a:noAutofit/>
          </a:bodyPr>
          <a:lstStyle>
            <a:lvl1pPr>
              <a:defRPr lang="nl-NL"/>
            </a:lvl1pPr>
          </a:lstStyle>
          <a:p>
            <a:pPr lvl="0"/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B2BA612-E490-44F2-BA61-FD5739D95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2106617"/>
            <a:ext cx="5040312" cy="380682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80D8C0F-90D5-4BCC-83FE-0FA0655C0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F3B34-6B0D-45FF-A390-8EBDD9B392CA}" type="datetimeFigureOut">
              <a:rPr lang="nl-NL" smtClean="0"/>
              <a:t>28-4-2021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EC52CA0-09FC-4C6F-B979-91AAAD7A6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7DAD2EA-BFDC-4A52-A1B0-55BB64D33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E7F4B-6E11-487C-9B28-4934A04645A5}" type="slidenum">
              <a:rPr lang="nl-NL" smtClean="0"/>
              <a:t>‹nr.›</a:t>
            </a:fld>
            <a:endParaRPr lang="nl-NL"/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BE974774-7E25-4DF3-82C8-FB4B38FE0D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6" y="1341438"/>
            <a:ext cx="5040312" cy="297861"/>
          </a:xfrm>
        </p:spPr>
        <p:txBody>
          <a:bodyPr/>
          <a:lstStyle>
            <a:lvl1pPr marL="0" indent="0" algn="ctr">
              <a:buNone/>
              <a:defRPr sz="2800" b="0">
                <a:latin typeface="+mj-lt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15" name="Tijdelijke aanduiding voor inhoud 2">
            <a:extLst>
              <a:ext uri="{FF2B5EF4-FFF2-40B4-BE49-F238E27FC236}">
                <a16:creationId xmlns:a16="http://schemas.microsoft.com/office/drawing/2014/main" id="{603B78D0-C8F1-491F-93C1-3929A0D8AC2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456362" y="2104565"/>
            <a:ext cx="5040312" cy="380067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6" name="Tijdelijke aanduiding voor tekst 13">
            <a:extLst>
              <a:ext uri="{FF2B5EF4-FFF2-40B4-BE49-F238E27FC236}">
                <a16:creationId xmlns:a16="http://schemas.microsoft.com/office/drawing/2014/main" id="{2D71F845-FA12-4326-BCDE-D2EFC427FA8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56363" y="1339386"/>
            <a:ext cx="5040312" cy="297861"/>
          </a:xfrm>
        </p:spPr>
        <p:txBody>
          <a:bodyPr/>
          <a:lstStyle>
            <a:lvl1pPr marL="0" indent="0" algn="ctr">
              <a:buNone/>
              <a:defRPr sz="2800" b="0">
                <a:latin typeface="+mj-lt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505948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67" userDrawn="1">
          <p15:clr>
            <a:srgbClr val="FBAE40"/>
          </p15:clr>
        </p15:guide>
        <p15:guide id="4" pos="3613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>
            <a:extLst>
              <a:ext uri="{FF2B5EF4-FFF2-40B4-BE49-F238E27FC236}">
                <a16:creationId xmlns:a16="http://schemas.microsoft.com/office/drawing/2014/main" id="{AB9C4C2E-45D5-4D0B-89B8-3E8927972C21}"/>
              </a:ext>
            </a:extLst>
          </p:cNvPr>
          <p:cNvSpPr/>
          <p:nvPr userDrawn="1"/>
        </p:nvSpPr>
        <p:spPr>
          <a:xfrm rot="5400000">
            <a:off x="5941973" y="113204"/>
            <a:ext cx="6416754" cy="6108701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Rechte verbindingslijn 17">
            <a:extLst>
              <a:ext uri="{FF2B5EF4-FFF2-40B4-BE49-F238E27FC236}">
                <a16:creationId xmlns:a16="http://schemas.microsoft.com/office/drawing/2014/main" id="{A877F3E3-9C43-49F8-AC4D-85D3E524393D}"/>
              </a:ext>
            </a:extLst>
          </p:cNvPr>
          <p:cNvCxnSpPr>
            <a:cxnSpLocks/>
          </p:cNvCxnSpPr>
          <p:nvPr userDrawn="1"/>
        </p:nvCxnSpPr>
        <p:spPr>
          <a:xfrm>
            <a:off x="896541" y="1850894"/>
            <a:ext cx="4666392" cy="0"/>
          </a:xfrm>
          <a:prstGeom prst="line">
            <a:avLst/>
          </a:prstGeom>
          <a:ln w="12700" cap="rnd"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1">
            <a:extLst>
              <a:ext uri="{FF2B5EF4-FFF2-40B4-BE49-F238E27FC236}">
                <a16:creationId xmlns:a16="http://schemas.microsoft.com/office/drawing/2014/main" id="{EE03FF9A-F597-4244-BD01-6D331A84510A}"/>
              </a:ext>
            </a:extLst>
          </p:cNvPr>
          <p:cNvCxnSpPr>
            <a:cxnSpLocks/>
          </p:cNvCxnSpPr>
          <p:nvPr userDrawn="1"/>
        </p:nvCxnSpPr>
        <p:spPr>
          <a:xfrm>
            <a:off x="2072024" y="561131"/>
            <a:ext cx="8047953" cy="0"/>
          </a:xfrm>
          <a:prstGeom prst="line">
            <a:avLst/>
          </a:prstGeom>
          <a:ln w="28575" cap="rnd">
            <a:solidFill>
              <a:srgbClr val="387B9A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B2BA612-E490-44F2-BA61-FD5739D95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2106617"/>
            <a:ext cx="5040312" cy="3806821"/>
          </a:xfrm>
        </p:spPr>
        <p:txBody>
          <a:bodyPr/>
          <a:lstStyle>
            <a:lvl1pPr>
              <a:lnSpc>
                <a:spcPct val="150000"/>
              </a:lnSpc>
              <a:spcBef>
                <a:spcPts val="0"/>
              </a:spcBef>
              <a:defRPr/>
            </a:lvl1pPr>
            <a:lvl2pPr>
              <a:lnSpc>
                <a:spcPct val="150000"/>
              </a:lnSpc>
              <a:spcBef>
                <a:spcPts val="0"/>
              </a:spcBef>
              <a:defRPr/>
            </a:lvl2pPr>
            <a:lvl3pPr>
              <a:lnSpc>
                <a:spcPct val="150000"/>
              </a:lnSpc>
              <a:spcBef>
                <a:spcPts val="0"/>
              </a:spcBef>
              <a:defRPr/>
            </a:lvl3pPr>
            <a:lvl4pPr>
              <a:lnSpc>
                <a:spcPct val="150000"/>
              </a:lnSpc>
              <a:spcBef>
                <a:spcPts val="0"/>
              </a:spcBef>
              <a:defRPr/>
            </a:lvl4pPr>
            <a:lvl5pPr>
              <a:lnSpc>
                <a:spcPct val="15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80D8C0F-90D5-4BCC-83FE-0FA0655C0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F3B34-6B0D-45FF-A390-8EBDD9B392CA}" type="datetimeFigureOut">
              <a:rPr lang="nl-NL" smtClean="0"/>
              <a:t>28-4-2021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EC52CA0-09FC-4C6F-B979-91AAAD7A6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7DAD2EA-BFDC-4A52-A1B0-55BB64D33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E7F4B-6E11-487C-9B28-4934A04645A5}" type="slidenum">
              <a:rPr lang="nl-NL" smtClean="0"/>
              <a:t>‹nr.›</a:t>
            </a:fld>
            <a:endParaRPr lang="nl-NL"/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BE974774-7E25-4DF3-82C8-FB4B38FE0D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6" y="1341438"/>
            <a:ext cx="5040312" cy="297861"/>
          </a:xfrm>
        </p:spPr>
        <p:txBody>
          <a:bodyPr/>
          <a:lstStyle>
            <a:lvl1pPr marL="0" indent="0" algn="ctr">
              <a:buNone/>
              <a:defRPr sz="2400" b="0">
                <a:latin typeface="+mj-lt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15" name="Tijdelijke aanduiding voor inhoud 2">
            <a:extLst>
              <a:ext uri="{FF2B5EF4-FFF2-40B4-BE49-F238E27FC236}">
                <a16:creationId xmlns:a16="http://schemas.microsoft.com/office/drawing/2014/main" id="{603B78D0-C8F1-491F-93C1-3929A0D8AC2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456362" y="1341439"/>
            <a:ext cx="5040312" cy="4563806"/>
          </a:xfrm>
        </p:spPr>
        <p:txBody>
          <a:bodyPr/>
          <a:lstStyle>
            <a:lvl1pPr>
              <a:lnSpc>
                <a:spcPct val="150000"/>
              </a:lnSpc>
              <a:spcBef>
                <a:spcPts val="0"/>
              </a:spcBef>
              <a:defRPr/>
            </a:lvl1pPr>
            <a:lvl2pPr>
              <a:lnSpc>
                <a:spcPct val="150000"/>
              </a:lnSpc>
              <a:spcBef>
                <a:spcPts val="0"/>
              </a:spcBef>
              <a:defRPr/>
            </a:lvl2pPr>
            <a:lvl3pPr>
              <a:lnSpc>
                <a:spcPct val="150000"/>
              </a:lnSpc>
              <a:spcBef>
                <a:spcPts val="0"/>
              </a:spcBef>
              <a:defRPr/>
            </a:lvl3pPr>
            <a:lvl4pPr>
              <a:lnSpc>
                <a:spcPct val="150000"/>
              </a:lnSpc>
              <a:spcBef>
                <a:spcPts val="0"/>
              </a:spcBef>
              <a:defRPr/>
            </a:lvl4pPr>
            <a:lvl5pPr>
              <a:lnSpc>
                <a:spcPct val="15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E4CC2BFC-2416-F74B-95D5-FC519EDBA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7224" y="296864"/>
            <a:ext cx="5768454" cy="468312"/>
          </a:xfrm>
          <a:solidFill>
            <a:schemeClr val="accent2"/>
          </a:solidFill>
        </p:spPr>
        <p:txBody>
          <a:bodyPr vert="horz" lIns="0" tIns="28800" rIns="0" bIns="0" rtlCol="0" anchor="ctr">
            <a:noAutofit/>
          </a:bodyPr>
          <a:lstStyle>
            <a:lvl1pPr>
              <a:defRPr lang="nl-NL"/>
            </a:lvl1pPr>
          </a:lstStyle>
          <a:p>
            <a:pPr lvl="0"/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170754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67">
          <p15:clr>
            <a:srgbClr val="FBAE40"/>
          </p15:clr>
        </p15:guide>
        <p15:guide id="4" pos="3613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>
            <a:extLst>
              <a:ext uri="{FF2B5EF4-FFF2-40B4-BE49-F238E27FC236}">
                <a16:creationId xmlns:a16="http://schemas.microsoft.com/office/drawing/2014/main" id="{AB9C4C2E-45D5-4D0B-89B8-3E8927972C21}"/>
              </a:ext>
            </a:extLst>
          </p:cNvPr>
          <p:cNvSpPr/>
          <p:nvPr userDrawn="1"/>
        </p:nvSpPr>
        <p:spPr>
          <a:xfrm rot="5400000">
            <a:off x="-154026" y="117989"/>
            <a:ext cx="6416754" cy="6108701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Rechte verbindingslijn 17">
            <a:extLst>
              <a:ext uri="{FF2B5EF4-FFF2-40B4-BE49-F238E27FC236}">
                <a16:creationId xmlns:a16="http://schemas.microsoft.com/office/drawing/2014/main" id="{A877F3E3-9C43-49F8-AC4D-85D3E524393D}"/>
              </a:ext>
            </a:extLst>
          </p:cNvPr>
          <p:cNvCxnSpPr>
            <a:cxnSpLocks/>
          </p:cNvCxnSpPr>
          <p:nvPr userDrawn="1"/>
        </p:nvCxnSpPr>
        <p:spPr>
          <a:xfrm>
            <a:off x="6665835" y="1849726"/>
            <a:ext cx="4666392" cy="0"/>
          </a:xfrm>
          <a:prstGeom prst="line">
            <a:avLst/>
          </a:prstGeom>
          <a:ln w="12700" cap="rnd"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1">
            <a:extLst>
              <a:ext uri="{FF2B5EF4-FFF2-40B4-BE49-F238E27FC236}">
                <a16:creationId xmlns:a16="http://schemas.microsoft.com/office/drawing/2014/main" id="{EE03FF9A-F597-4244-BD01-6D331A84510A}"/>
              </a:ext>
            </a:extLst>
          </p:cNvPr>
          <p:cNvCxnSpPr>
            <a:cxnSpLocks/>
          </p:cNvCxnSpPr>
          <p:nvPr userDrawn="1"/>
        </p:nvCxnSpPr>
        <p:spPr>
          <a:xfrm>
            <a:off x="2072024" y="561131"/>
            <a:ext cx="8047953" cy="0"/>
          </a:xfrm>
          <a:prstGeom prst="line">
            <a:avLst/>
          </a:prstGeom>
          <a:ln w="28575" cap="rnd">
            <a:solidFill>
              <a:srgbClr val="387B9A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B2BA612-E490-44F2-BA61-FD5739D95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4620" y="2105449"/>
            <a:ext cx="5040312" cy="380682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80D8C0F-90D5-4BCC-83FE-0FA0655C0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F3B34-6B0D-45FF-A390-8EBDD9B392CA}" type="datetimeFigureOut">
              <a:rPr lang="nl-NL" smtClean="0"/>
              <a:t>28-4-2021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EC52CA0-09FC-4C6F-B979-91AAAD7A6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7DAD2EA-BFDC-4A52-A1B0-55BB64D33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E7F4B-6E11-487C-9B28-4934A04645A5}" type="slidenum">
              <a:rPr lang="nl-NL" smtClean="0"/>
              <a:t>‹nr.›</a:t>
            </a:fld>
            <a:endParaRPr lang="nl-NL"/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BE974774-7E25-4DF3-82C8-FB4B38FE0D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64620" y="1340270"/>
            <a:ext cx="5040312" cy="297861"/>
          </a:xfrm>
        </p:spPr>
        <p:txBody>
          <a:bodyPr/>
          <a:lstStyle>
            <a:lvl1pPr marL="0" indent="0" algn="ctr">
              <a:buNone/>
              <a:defRPr sz="2400" b="0">
                <a:latin typeface="+mj-lt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B97C6BCB-6A2C-42F2-B3AD-C863C07EDA8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7068" y="1341438"/>
            <a:ext cx="5040312" cy="4572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0" name="Gelijkbenige driehoek 19">
            <a:extLst>
              <a:ext uri="{FF2B5EF4-FFF2-40B4-BE49-F238E27FC236}">
                <a16:creationId xmlns:a16="http://schemas.microsoft.com/office/drawing/2014/main" id="{5D40F45A-3B4C-4F32-B0E6-F222C7F62ECD}"/>
              </a:ext>
            </a:extLst>
          </p:cNvPr>
          <p:cNvSpPr/>
          <p:nvPr userDrawn="1"/>
        </p:nvSpPr>
        <p:spPr>
          <a:xfrm rot="5400000">
            <a:off x="5968208" y="3296467"/>
            <a:ext cx="520649" cy="265066"/>
          </a:xfrm>
          <a:prstGeom prst="triangle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C3BFDE77-DDDD-E445-B4E2-2C8950F74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7224" y="296864"/>
            <a:ext cx="5768454" cy="468312"/>
          </a:xfrm>
          <a:solidFill>
            <a:schemeClr val="accent2"/>
          </a:solidFill>
        </p:spPr>
        <p:txBody>
          <a:bodyPr vert="horz" lIns="0" tIns="28800" rIns="0" bIns="0" rtlCol="0" anchor="ctr">
            <a:noAutofit/>
          </a:bodyPr>
          <a:lstStyle>
            <a:lvl1pPr>
              <a:defRPr lang="nl-NL"/>
            </a:lvl1pPr>
          </a:lstStyle>
          <a:p>
            <a:pPr lvl="0"/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045538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67">
          <p15:clr>
            <a:srgbClr val="FBAE40"/>
          </p15:clr>
        </p15:guide>
        <p15:guide id="4" pos="3613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Titel en 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>
            <a:extLst>
              <a:ext uri="{FF2B5EF4-FFF2-40B4-BE49-F238E27FC236}">
                <a16:creationId xmlns:a16="http://schemas.microsoft.com/office/drawing/2014/main" id="{AB9C4C2E-45D5-4D0B-89B8-3E8927972C21}"/>
              </a:ext>
            </a:extLst>
          </p:cNvPr>
          <p:cNvSpPr/>
          <p:nvPr userDrawn="1"/>
        </p:nvSpPr>
        <p:spPr>
          <a:xfrm rot="5400000">
            <a:off x="6949254" y="1133185"/>
            <a:ext cx="6416754" cy="4068739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8">
            <a:extLst>
              <a:ext uri="{FF2B5EF4-FFF2-40B4-BE49-F238E27FC236}">
                <a16:creationId xmlns:a16="http://schemas.microsoft.com/office/drawing/2014/main" id="{ADD90357-46E5-1A45-84E4-F4AE4EA2CC66}"/>
              </a:ext>
            </a:extLst>
          </p:cNvPr>
          <p:cNvSpPr/>
          <p:nvPr userDrawn="1"/>
        </p:nvSpPr>
        <p:spPr>
          <a:xfrm rot="5400000">
            <a:off x="-1185509" y="1133185"/>
            <a:ext cx="6416754" cy="4068739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Rechte verbindingslijn 17">
            <a:extLst>
              <a:ext uri="{FF2B5EF4-FFF2-40B4-BE49-F238E27FC236}">
                <a16:creationId xmlns:a16="http://schemas.microsoft.com/office/drawing/2014/main" id="{A877F3E3-9C43-49F8-AC4D-85D3E524393D}"/>
              </a:ext>
            </a:extLst>
          </p:cNvPr>
          <p:cNvCxnSpPr>
            <a:cxnSpLocks/>
          </p:cNvCxnSpPr>
          <p:nvPr userDrawn="1"/>
        </p:nvCxnSpPr>
        <p:spPr>
          <a:xfrm>
            <a:off x="896541" y="1850894"/>
            <a:ext cx="2784063" cy="0"/>
          </a:xfrm>
          <a:prstGeom prst="line">
            <a:avLst/>
          </a:prstGeom>
          <a:ln w="12700" cap="rnd"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86689A93-EBC2-4FAD-B6C5-88F769386D71}"/>
              </a:ext>
            </a:extLst>
          </p:cNvPr>
          <p:cNvCxnSpPr>
            <a:cxnSpLocks/>
          </p:cNvCxnSpPr>
          <p:nvPr userDrawn="1"/>
        </p:nvCxnSpPr>
        <p:spPr>
          <a:xfrm>
            <a:off x="4456080" y="1850894"/>
            <a:ext cx="3343552" cy="0"/>
          </a:xfrm>
          <a:prstGeom prst="line">
            <a:avLst/>
          </a:prstGeom>
          <a:ln w="12700" cap="rnd"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1">
            <a:extLst>
              <a:ext uri="{FF2B5EF4-FFF2-40B4-BE49-F238E27FC236}">
                <a16:creationId xmlns:a16="http://schemas.microsoft.com/office/drawing/2014/main" id="{EE03FF9A-F597-4244-BD01-6D331A84510A}"/>
              </a:ext>
            </a:extLst>
          </p:cNvPr>
          <p:cNvCxnSpPr>
            <a:cxnSpLocks/>
          </p:cNvCxnSpPr>
          <p:nvPr userDrawn="1"/>
        </p:nvCxnSpPr>
        <p:spPr>
          <a:xfrm>
            <a:off x="2072024" y="561131"/>
            <a:ext cx="8047953" cy="0"/>
          </a:xfrm>
          <a:prstGeom prst="line">
            <a:avLst/>
          </a:prstGeom>
          <a:ln w="28575" cap="rnd">
            <a:solidFill>
              <a:srgbClr val="387B9A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3F693408-AB44-4176-9270-2FF985213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7224" y="296864"/>
            <a:ext cx="5768454" cy="468312"/>
          </a:xfrm>
          <a:solidFill>
            <a:schemeClr val="accent2"/>
          </a:solidFill>
        </p:spPr>
        <p:txBody>
          <a:bodyPr vert="horz" lIns="0" tIns="28800" rIns="0" bIns="0" rtlCol="0" anchor="ctr">
            <a:noAutofit/>
          </a:bodyPr>
          <a:lstStyle>
            <a:lvl1pPr>
              <a:defRPr lang="nl-NL"/>
            </a:lvl1pPr>
          </a:lstStyle>
          <a:p>
            <a:pPr lvl="0"/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B2BA612-E490-44F2-BA61-FD5739D95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2106617"/>
            <a:ext cx="2985278" cy="380682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80D8C0F-90D5-4BCC-83FE-0FA0655C0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F3B34-6B0D-45FF-A390-8EBDD9B392CA}" type="datetimeFigureOut">
              <a:rPr lang="nl-NL" smtClean="0"/>
              <a:t>28-4-2021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EC52CA0-09FC-4C6F-B979-91AAAD7A6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7DAD2EA-BFDC-4A52-A1B0-55BB64D33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E7F4B-6E11-487C-9B28-4934A04645A5}" type="slidenum">
              <a:rPr lang="nl-NL" smtClean="0"/>
              <a:t>‹nr.›</a:t>
            </a:fld>
            <a:endParaRPr lang="nl-NL"/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BE974774-7E25-4DF3-82C8-FB4B38FE0D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6" y="1341438"/>
            <a:ext cx="2985278" cy="297861"/>
          </a:xfrm>
        </p:spPr>
        <p:txBody>
          <a:bodyPr/>
          <a:lstStyle>
            <a:lvl1pPr marL="0" indent="0" algn="ctr">
              <a:buNone/>
              <a:defRPr sz="2800" b="0">
                <a:latin typeface="+mj-lt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15" name="Tijdelijke aanduiding voor inhoud 2">
            <a:extLst>
              <a:ext uri="{FF2B5EF4-FFF2-40B4-BE49-F238E27FC236}">
                <a16:creationId xmlns:a16="http://schemas.microsoft.com/office/drawing/2014/main" id="{603B78D0-C8F1-491F-93C1-3929A0D8AC2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80174" y="2104565"/>
            <a:ext cx="3620150" cy="380067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6" name="Tijdelijke aanduiding voor tekst 13">
            <a:extLst>
              <a:ext uri="{FF2B5EF4-FFF2-40B4-BE49-F238E27FC236}">
                <a16:creationId xmlns:a16="http://schemas.microsoft.com/office/drawing/2014/main" id="{2D71F845-FA12-4326-BCDE-D2EFC427FA8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80175" y="1339386"/>
            <a:ext cx="3620150" cy="297861"/>
          </a:xfrm>
        </p:spPr>
        <p:txBody>
          <a:bodyPr/>
          <a:lstStyle>
            <a:lvl1pPr marL="0" indent="0" algn="ctr">
              <a:buNone/>
              <a:defRPr sz="2800" b="0">
                <a:latin typeface="+mj-lt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cxnSp>
        <p:nvCxnSpPr>
          <p:cNvPr id="22" name="Rechte verbindingslijn 17">
            <a:extLst>
              <a:ext uri="{FF2B5EF4-FFF2-40B4-BE49-F238E27FC236}">
                <a16:creationId xmlns:a16="http://schemas.microsoft.com/office/drawing/2014/main" id="{91845AAE-654B-F948-A1B2-D52C4E6C40C6}"/>
              </a:ext>
            </a:extLst>
          </p:cNvPr>
          <p:cNvCxnSpPr>
            <a:cxnSpLocks/>
          </p:cNvCxnSpPr>
          <p:nvPr userDrawn="1"/>
        </p:nvCxnSpPr>
        <p:spPr>
          <a:xfrm>
            <a:off x="8723575" y="1850894"/>
            <a:ext cx="2784063" cy="0"/>
          </a:xfrm>
          <a:prstGeom prst="line">
            <a:avLst/>
          </a:prstGeom>
          <a:ln w="12700" cap="rnd"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jdelijke aanduiding voor inhoud 2">
            <a:extLst>
              <a:ext uri="{FF2B5EF4-FFF2-40B4-BE49-F238E27FC236}">
                <a16:creationId xmlns:a16="http://schemas.microsoft.com/office/drawing/2014/main" id="{3792FA25-CEE0-3243-80C5-1C95E75F7011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522360" y="2106617"/>
            <a:ext cx="2985278" cy="380682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4" name="Tijdelijke aanduiding voor tekst 13">
            <a:extLst>
              <a:ext uri="{FF2B5EF4-FFF2-40B4-BE49-F238E27FC236}">
                <a16:creationId xmlns:a16="http://schemas.microsoft.com/office/drawing/2014/main" id="{BB0EF778-A7C8-B544-BCBA-7EC97DA3E8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22360" y="1341438"/>
            <a:ext cx="2985278" cy="297861"/>
          </a:xfrm>
        </p:spPr>
        <p:txBody>
          <a:bodyPr/>
          <a:lstStyle>
            <a:lvl1pPr marL="0" indent="0" algn="ctr">
              <a:buNone/>
              <a:defRPr sz="2800" b="0">
                <a:latin typeface="+mj-lt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6036460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67">
          <p15:clr>
            <a:srgbClr val="FBAE40"/>
          </p15:clr>
        </p15:guide>
        <p15:guide id="4" pos="3613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ep 7">
            <a:extLst>
              <a:ext uri="{FF2B5EF4-FFF2-40B4-BE49-F238E27FC236}">
                <a16:creationId xmlns:a16="http://schemas.microsoft.com/office/drawing/2014/main" id="{C9CF1BCF-370F-467A-BE65-ECC08FBFDA0A}"/>
              </a:ext>
            </a:extLst>
          </p:cNvPr>
          <p:cNvGrpSpPr/>
          <p:nvPr userDrawn="1"/>
        </p:nvGrpSpPr>
        <p:grpSpPr>
          <a:xfrm>
            <a:off x="-12701" y="-2"/>
            <a:ext cx="12217401" cy="3694068"/>
            <a:chOff x="-12701" y="-2"/>
            <a:chExt cx="12217401" cy="3694068"/>
          </a:xfrm>
          <a:solidFill>
            <a:schemeClr val="bg2">
              <a:alpha val="70000"/>
            </a:schemeClr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8A648EC-59BC-45D5-8FE3-41C17E032EA3}"/>
                </a:ext>
              </a:extLst>
            </p:cNvPr>
            <p:cNvSpPr/>
            <p:nvPr userDrawn="1"/>
          </p:nvSpPr>
          <p:spPr>
            <a:xfrm rot="5400000">
              <a:off x="4381499" y="-4394202"/>
              <a:ext cx="3429002" cy="1221740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Gelijkbenige driehoek 9">
              <a:extLst>
                <a:ext uri="{FF2B5EF4-FFF2-40B4-BE49-F238E27FC236}">
                  <a16:creationId xmlns:a16="http://schemas.microsoft.com/office/drawing/2014/main" id="{D1F116FB-F967-4139-813D-A7E0B164C253}"/>
                </a:ext>
              </a:extLst>
            </p:cNvPr>
            <p:cNvSpPr/>
            <p:nvPr userDrawn="1"/>
          </p:nvSpPr>
          <p:spPr>
            <a:xfrm rot="10800000">
              <a:off x="5835675" y="3429000"/>
              <a:ext cx="520649" cy="26506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2053E126-2A96-4C90-9656-67E1FE85F236}"/>
              </a:ext>
            </a:extLst>
          </p:cNvPr>
          <p:cNvCxnSpPr>
            <a:cxnSpLocks/>
          </p:cNvCxnSpPr>
          <p:nvPr userDrawn="1"/>
        </p:nvCxnSpPr>
        <p:spPr>
          <a:xfrm>
            <a:off x="4224669" y="4330736"/>
            <a:ext cx="3742661" cy="0"/>
          </a:xfrm>
          <a:prstGeom prst="line">
            <a:avLst/>
          </a:prstGeom>
          <a:ln w="12700" cap="rnd">
            <a:solidFill>
              <a:schemeClr val="accent4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1">
            <a:extLst>
              <a:ext uri="{FF2B5EF4-FFF2-40B4-BE49-F238E27FC236}">
                <a16:creationId xmlns:a16="http://schemas.microsoft.com/office/drawing/2014/main" id="{EE03FF9A-F597-4244-BD01-6D331A84510A}"/>
              </a:ext>
            </a:extLst>
          </p:cNvPr>
          <p:cNvCxnSpPr>
            <a:cxnSpLocks/>
          </p:cNvCxnSpPr>
          <p:nvPr userDrawn="1"/>
        </p:nvCxnSpPr>
        <p:spPr>
          <a:xfrm>
            <a:off x="2072024" y="561131"/>
            <a:ext cx="8047953" cy="0"/>
          </a:xfrm>
          <a:prstGeom prst="line">
            <a:avLst/>
          </a:prstGeom>
          <a:ln w="28575" cap="rnd">
            <a:solidFill>
              <a:srgbClr val="387B9A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B2BA612-E490-44F2-BA61-FD5739D95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2024" y="2106617"/>
            <a:ext cx="8047952" cy="132417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80D8C0F-90D5-4BCC-83FE-0FA0655C0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F3B34-6B0D-45FF-A390-8EBDD9B392CA}" type="datetimeFigureOut">
              <a:rPr lang="nl-NL" smtClean="0"/>
              <a:t>28-4-2021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EC52CA0-09FC-4C6F-B979-91AAAD7A6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7DAD2EA-BFDC-4A52-A1B0-55BB64D33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E7F4B-6E11-487C-9B28-4934A04645A5}" type="slidenum">
              <a:rPr lang="nl-NL" smtClean="0"/>
              <a:t>‹nr.›</a:t>
            </a:fld>
            <a:endParaRPr lang="nl-NL"/>
          </a:p>
        </p:txBody>
      </p:sp>
      <p:sp>
        <p:nvSpPr>
          <p:cNvPr id="15" name="Tijdelijke aanduiding voor inhoud 2">
            <a:extLst>
              <a:ext uri="{FF2B5EF4-FFF2-40B4-BE49-F238E27FC236}">
                <a16:creationId xmlns:a16="http://schemas.microsoft.com/office/drawing/2014/main" id="{603B78D0-C8F1-491F-93C1-3929A0D8AC2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2070552" y="4581065"/>
            <a:ext cx="8057698" cy="132417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6" name="Tijdelijke aanduiding voor tekst 13">
            <a:extLst>
              <a:ext uri="{FF2B5EF4-FFF2-40B4-BE49-F238E27FC236}">
                <a16:creationId xmlns:a16="http://schemas.microsoft.com/office/drawing/2014/main" id="{2D71F845-FA12-4326-BCDE-D2EFC427FA8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72024" y="3815886"/>
            <a:ext cx="8056563" cy="297861"/>
          </a:xfrm>
        </p:spPr>
        <p:txBody>
          <a:bodyPr/>
          <a:lstStyle>
            <a:lvl1pPr marL="0" indent="0" algn="ctr">
              <a:buNone/>
              <a:defRPr sz="2800" b="0">
                <a:latin typeface="+mn-lt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DC4EC389-1E88-463F-B1C1-2224A4E47D67}"/>
              </a:ext>
            </a:extLst>
          </p:cNvPr>
          <p:cNvCxnSpPr>
            <a:cxnSpLocks/>
          </p:cNvCxnSpPr>
          <p:nvPr userDrawn="1"/>
        </p:nvCxnSpPr>
        <p:spPr>
          <a:xfrm>
            <a:off x="4224669" y="1851876"/>
            <a:ext cx="3742661" cy="0"/>
          </a:xfrm>
          <a:prstGeom prst="line">
            <a:avLst/>
          </a:prstGeom>
          <a:ln w="12700" cap="rnd">
            <a:solidFill>
              <a:schemeClr val="accent4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jdelijke aanduiding voor tekst 13">
            <a:extLst>
              <a:ext uri="{FF2B5EF4-FFF2-40B4-BE49-F238E27FC236}">
                <a16:creationId xmlns:a16="http://schemas.microsoft.com/office/drawing/2014/main" id="{52ABAEFE-11EB-4FFB-93D0-B99AF88B5FB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071687" y="1344175"/>
            <a:ext cx="8056563" cy="297861"/>
          </a:xfrm>
        </p:spPr>
        <p:txBody>
          <a:bodyPr/>
          <a:lstStyle>
            <a:lvl1pPr marL="0" indent="0" algn="ctr">
              <a:buNone/>
              <a:defRPr sz="2800" b="0">
                <a:latin typeface="+mn-lt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AF16843B-5409-6C4A-9613-8074174E4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7224" y="296864"/>
            <a:ext cx="5768454" cy="468312"/>
          </a:xfrm>
          <a:solidFill>
            <a:schemeClr val="accent2"/>
          </a:solidFill>
        </p:spPr>
        <p:txBody>
          <a:bodyPr vert="horz" lIns="0" tIns="28800" rIns="0" bIns="0" rtlCol="0" anchor="ctr">
            <a:noAutofit/>
          </a:bodyPr>
          <a:lstStyle>
            <a:lvl1pPr>
              <a:defRPr lang="nl-NL"/>
            </a:lvl1pPr>
          </a:lstStyle>
          <a:p>
            <a:pPr lvl="0"/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183712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1300" userDrawn="1">
          <p15:clr>
            <a:srgbClr val="FBAE40"/>
          </p15:clr>
        </p15:guide>
        <p15:guide id="3" pos="638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itel sub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ep 7">
            <a:extLst>
              <a:ext uri="{FF2B5EF4-FFF2-40B4-BE49-F238E27FC236}">
                <a16:creationId xmlns:a16="http://schemas.microsoft.com/office/drawing/2014/main" id="{C9CF1BCF-370F-467A-BE65-ECC08FBFDA0A}"/>
              </a:ext>
            </a:extLst>
          </p:cNvPr>
          <p:cNvGrpSpPr/>
          <p:nvPr userDrawn="1"/>
        </p:nvGrpSpPr>
        <p:grpSpPr>
          <a:xfrm>
            <a:off x="-12701" y="1"/>
            <a:ext cx="12217401" cy="3110182"/>
            <a:chOff x="-12701" y="583884"/>
            <a:chExt cx="12217401" cy="3110182"/>
          </a:xfrm>
          <a:solidFill>
            <a:schemeClr val="bg2">
              <a:alpha val="70000"/>
            </a:schemeClr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8A648EC-59BC-45D5-8FE3-41C17E032EA3}"/>
                </a:ext>
              </a:extLst>
            </p:cNvPr>
            <p:cNvSpPr/>
            <p:nvPr userDrawn="1"/>
          </p:nvSpPr>
          <p:spPr>
            <a:xfrm rot="5400000">
              <a:off x="4673442" y="-4102259"/>
              <a:ext cx="2845116" cy="1221740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Gelijkbenige driehoek 9">
              <a:extLst>
                <a:ext uri="{FF2B5EF4-FFF2-40B4-BE49-F238E27FC236}">
                  <a16:creationId xmlns:a16="http://schemas.microsoft.com/office/drawing/2014/main" id="{D1F116FB-F967-4139-813D-A7E0B164C253}"/>
                </a:ext>
              </a:extLst>
            </p:cNvPr>
            <p:cNvSpPr/>
            <p:nvPr userDrawn="1"/>
          </p:nvSpPr>
          <p:spPr>
            <a:xfrm rot="10800000">
              <a:off x="5835675" y="3429000"/>
              <a:ext cx="520649" cy="26506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43924AF4-4972-4316-92E3-9053BAC5B6CD}"/>
              </a:ext>
            </a:extLst>
          </p:cNvPr>
          <p:cNvCxnSpPr>
            <a:cxnSpLocks/>
          </p:cNvCxnSpPr>
          <p:nvPr userDrawn="1"/>
        </p:nvCxnSpPr>
        <p:spPr>
          <a:xfrm>
            <a:off x="4224669" y="1851876"/>
            <a:ext cx="3742661" cy="0"/>
          </a:xfrm>
          <a:prstGeom prst="line">
            <a:avLst/>
          </a:prstGeom>
          <a:ln w="12700" cap="rnd">
            <a:solidFill>
              <a:schemeClr val="accent4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1">
            <a:extLst>
              <a:ext uri="{FF2B5EF4-FFF2-40B4-BE49-F238E27FC236}">
                <a16:creationId xmlns:a16="http://schemas.microsoft.com/office/drawing/2014/main" id="{EE03FF9A-F597-4244-BD01-6D331A84510A}"/>
              </a:ext>
            </a:extLst>
          </p:cNvPr>
          <p:cNvCxnSpPr>
            <a:cxnSpLocks/>
          </p:cNvCxnSpPr>
          <p:nvPr userDrawn="1"/>
        </p:nvCxnSpPr>
        <p:spPr>
          <a:xfrm>
            <a:off x="2072024" y="561131"/>
            <a:ext cx="8047953" cy="0"/>
          </a:xfrm>
          <a:prstGeom prst="line">
            <a:avLst/>
          </a:prstGeom>
          <a:ln w="28575" cap="rnd">
            <a:solidFill>
              <a:srgbClr val="387B9A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B2BA612-E490-44F2-BA61-FD5739D9518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072024" y="2002397"/>
            <a:ext cx="8047952" cy="2978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80D8C0F-90D5-4BCC-83FE-0FA0655C0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F3B34-6B0D-45FF-A390-8EBDD9B392CA}" type="datetimeFigureOut">
              <a:rPr lang="nl-NL" smtClean="0"/>
              <a:t>28-4-2021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EC52CA0-09FC-4C6F-B979-91AAAD7A6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7DAD2EA-BFDC-4A52-A1B0-55BB64D33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E7F4B-6E11-487C-9B28-4934A04645A5}" type="slidenum">
              <a:rPr lang="nl-NL" smtClean="0"/>
              <a:t>‹nr.›</a:t>
            </a:fld>
            <a:endParaRPr lang="nl-NL"/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BE974774-7E25-4DF3-82C8-FB4B38FE0D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63750" y="1341438"/>
            <a:ext cx="8056563" cy="297861"/>
          </a:xfrm>
        </p:spPr>
        <p:txBody>
          <a:bodyPr/>
          <a:lstStyle>
            <a:lvl1pPr marL="0" indent="0" algn="ctr">
              <a:buNone/>
              <a:defRPr sz="2400" b="0">
                <a:latin typeface="+mj-lt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15" name="Tijdelijke aanduiding voor inhoud 2">
            <a:extLst>
              <a:ext uri="{FF2B5EF4-FFF2-40B4-BE49-F238E27FC236}">
                <a16:creationId xmlns:a16="http://schemas.microsoft.com/office/drawing/2014/main" id="{603B78D0-C8F1-491F-93C1-3929A0D8AC2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2063750" y="3429001"/>
            <a:ext cx="8064500" cy="2476244"/>
          </a:xfrm>
        </p:spPr>
        <p:txBody>
          <a:bodyPr wrap="square" numCol="2"/>
          <a:lstStyle>
            <a:lvl1pPr>
              <a:defRPr/>
            </a:lvl1pPr>
          </a:lstStyle>
          <a:p>
            <a:r>
              <a:rPr lang="nl-NL" dirty="0"/>
              <a:t>De Tekstopties voor dit kader staat op 2 kolommen</a:t>
            </a:r>
          </a:p>
          <a:p>
            <a:endParaRPr lang="nl-NL" dirty="0"/>
          </a:p>
        </p:txBody>
      </p:sp>
      <p:sp>
        <p:nvSpPr>
          <p:cNvPr id="18" name="Tijdelijke aanduiding voor inhoud 2">
            <a:extLst>
              <a:ext uri="{FF2B5EF4-FFF2-40B4-BE49-F238E27FC236}">
                <a16:creationId xmlns:a16="http://schemas.microsoft.com/office/drawing/2014/main" id="{1FAAC65A-E252-4F59-B0E8-0FA9878E2147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2063750" y="2410490"/>
            <a:ext cx="8047952" cy="297862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71165A1D-BFE7-5D43-9009-F3A67A622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7224" y="296864"/>
            <a:ext cx="5768454" cy="468312"/>
          </a:xfrm>
          <a:solidFill>
            <a:schemeClr val="accent2"/>
          </a:solidFill>
        </p:spPr>
        <p:txBody>
          <a:bodyPr vert="horz" lIns="0" tIns="28800" rIns="0" bIns="0" rtlCol="0" anchor="ctr">
            <a:noAutofit/>
          </a:bodyPr>
          <a:lstStyle>
            <a:lvl1pPr>
              <a:defRPr lang="nl-NL"/>
            </a:lvl1pPr>
          </a:lstStyle>
          <a:p>
            <a:pPr lvl="0"/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118456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1300">
          <p15:clr>
            <a:srgbClr val="FBAE40"/>
          </p15:clr>
        </p15:guide>
        <p15:guide id="3" pos="638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nde opz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8">
            <a:extLst>
              <a:ext uri="{FF2B5EF4-FFF2-40B4-BE49-F238E27FC236}">
                <a16:creationId xmlns:a16="http://schemas.microsoft.com/office/drawing/2014/main" id="{2005BB7F-5EAF-4F87-B77A-86ADA9AB26EB}"/>
              </a:ext>
            </a:extLst>
          </p:cNvPr>
          <p:cNvSpPr/>
          <p:nvPr userDrawn="1"/>
        </p:nvSpPr>
        <p:spPr>
          <a:xfrm>
            <a:off x="0" y="6394011"/>
            <a:ext cx="12192000" cy="46399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10">
            <a:extLst>
              <a:ext uri="{FF2B5EF4-FFF2-40B4-BE49-F238E27FC236}">
                <a16:creationId xmlns:a16="http://schemas.microsoft.com/office/drawing/2014/main" id="{5DB93BB5-B92E-48BF-AA12-3BA42034F6B3}"/>
              </a:ext>
            </a:extLst>
          </p:cNvPr>
          <p:cNvCxnSpPr/>
          <p:nvPr userDrawn="1"/>
        </p:nvCxnSpPr>
        <p:spPr>
          <a:xfrm flipH="1">
            <a:off x="0" y="6394010"/>
            <a:ext cx="12192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80D8C0F-90D5-4BCC-83FE-0FA0655C0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F3B34-6B0D-45FF-A390-8EBDD9B392CA}" type="datetimeFigureOut">
              <a:rPr lang="nl-NL" smtClean="0"/>
              <a:t>28-4-2021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EC52CA0-09FC-4C6F-B979-91AAAD7A6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7DAD2EA-BFDC-4A52-A1B0-55BB64D33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E7F4B-6E11-487C-9B28-4934A04645A5}" type="slidenum">
              <a:rPr lang="nl-NL" smtClean="0"/>
              <a:t>‹nr.›</a:t>
            </a:fld>
            <a:endParaRPr lang="nl-NL"/>
          </a:p>
        </p:txBody>
      </p:sp>
      <p:sp>
        <p:nvSpPr>
          <p:cNvPr id="36" name="Tijdelijke aanduiding voor tekst 35">
            <a:extLst>
              <a:ext uri="{FF2B5EF4-FFF2-40B4-BE49-F238E27FC236}">
                <a16:creationId xmlns:a16="http://schemas.microsoft.com/office/drawing/2014/main" id="{69E65B72-15A9-4A0C-B65E-5B3FBC1D619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95325" y="3934773"/>
            <a:ext cx="4148918" cy="792163"/>
          </a:xfrm>
        </p:spPr>
        <p:txBody>
          <a:bodyPr/>
          <a:lstStyle>
            <a:lvl1pPr marL="177800" indent="-177800" algn="l">
              <a:buFont typeface="Arial" panose="020B0604020202020204" pitchFamily="34" charset="0"/>
              <a:buChar char="•"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7" name="Tijdelijke aanduiding voor tekst 35">
            <a:extLst>
              <a:ext uri="{FF2B5EF4-FFF2-40B4-BE49-F238E27FC236}">
                <a16:creationId xmlns:a16="http://schemas.microsoft.com/office/drawing/2014/main" id="{E9A4C4F9-009C-413C-B2B2-0324A22CE67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95325" y="1797859"/>
            <a:ext cx="4148918" cy="792163"/>
          </a:xfrm>
        </p:spPr>
        <p:txBody>
          <a:bodyPr/>
          <a:lstStyle>
            <a:lvl1pPr marL="177800" indent="-177800" algn="l">
              <a:buFont typeface="Arial" panose="020B0604020202020204" pitchFamily="34" charset="0"/>
              <a:buChar char="•"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8" name="Tijdelijke aanduiding voor tekst 35">
            <a:extLst>
              <a:ext uri="{FF2B5EF4-FFF2-40B4-BE49-F238E27FC236}">
                <a16:creationId xmlns:a16="http://schemas.microsoft.com/office/drawing/2014/main" id="{4C92C3D4-BFFC-4B34-97EC-F6CD775F7CD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016992" y="5121275"/>
            <a:ext cx="4148918" cy="792163"/>
          </a:xfrm>
        </p:spPr>
        <p:txBody>
          <a:bodyPr/>
          <a:lstStyle>
            <a:lvl1pPr marL="177800" indent="-177800" algn="l">
              <a:buFont typeface="Arial" panose="020B0604020202020204" pitchFamily="34" charset="0"/>
              <a:buChar char="•"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9" name="Tijdelijke aanduiding voor tekst 35">
            <a:extLst>
              <a:ext uri="{FF2B5EF4-FFF2-40B4-BE49-F238E27FC236}">
                <a16:creationId xmlns:a16="http://schemas.microsoft.com/office/drawing/2014/main" id="{B9B9968B-C6AB-47DF-9479-1F692B7B0AE5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347760" y="1797859"/>
            <a:ext cx="4148918" cy="792163"/>
          </a:xfrm>
        </p:spPr>
        <p:txBody>
          <a:bodyPr/>
          <a:lstStyle>
            <a:lvl1pPr marL="177800" indent="-177800" algn="l">
              <a:buFont typeface="Arial" panose="020B0604020202020204" pitchFamily="34" charset="0"/>
              <a:buChar char="•"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0" name="Tijdelijke aanduiding voor tekst 35">
            <a:extLst>
              <a:ext uri="{FF2B5EF4-FFF2-40B4-BE49-F238E27FC236}">
                <a16:creationId xmlns:a16="http://schemas.microsoft.com/office/drawing/2014/main" id="{D9C05E5E-B1CE-4ABD-BC5A-AA20E1D5B19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347759" y="3934773"/>
            <a:ext cx="4148918" cy="792163"/>
          </a:xfrm>
        </p:spPr>
        <p:txBody>
          <a:bodyPr/>
          <a:lstStyle>
            <a:lvl1pPr marL="177800" indent="-177800" algn="l">
              <a:buFont typeface="Arial" panose="020B0604020202020204" pitchFamily="34" charset="0"/>
              <a:buChar char="•"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cxnSp>
        <p:nvCxnSpPr>
          <p:cNvPr id="24" name="Straight Connector 11">
            <a:extLst>
              <a:ext uri="{FF2B5EF4-FFF2-40B4-BE49-F238E27FC236}">
                <a16:creationId xmlns:a16="http://schemas.microsoft.com/office/drawing/2014/main" id="{115E0477-A3C1-4CE3-B2AB-65CC78B1B2C0}"/>
              </a:ext>
            </a:extLst>
          </p:cNvPr>
          <p:cNvCxnSpPr>
            <a:cxnSpLocks/>
          </p:cNvCxnSpPr>
          <p:nvPr userDrawn="1"/>
        </p:nvCxnSpPr>
        <p:spPr>
          <a:xfrm>
            <a:off x="2072024" y="3216756"/>
            <a:ext cx="8047953" cy="0"/>
          </a:xfrm>
          <a:prstGeom prst="line">
            <a:avLst/>
          </a:prstGeom>
          <a:ln w="28575" cap="rnd">
            <a:solidFill>
              <a:srgbClr val="387B9A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3F693408-AB44-4176-9270-2FF985213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7224" y="2982600"/>
            <a:ext cx="5768454" cy="468312"/>
          </a:xfrm>
          <a:solidFill>
            <a:schemeClr val="accent2"/>
          </a:solidFill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25" name="Tijdelijke aanduiding voor tekst 35">
            <a:extLst>
              <a:ext uri="{FF2B5EF4-FFF2-40B4-BE49-F238E27FC236}">
                <a16:creationId xmlns:a16="http://schemas.microsoft.com/office/drawing/2014/main" id="{B242AEB1-B610-4C18-AD99-C07F9B6A283C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016992" y="549275"/>
            <a:ext cx="4148918" cy="792163"/>
          </a:xfrm>
        </p:spPr>
        <p:txBody>
          <a:bodyPr/>
          <a:lstStyle>
            <a:lvl1pPr marL="177800" indent="-177800" algn="l">
              <a:buFont typeface="Arial" panose="020B0604020202020204" pitchFamily="34" charset="0"/>
              <a:buChar char="•"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19" name="Picture 9">
            <a:extLst>
              <a:ext uri="{FF2B5EF4-FFF2-40B4-BE49-F238E27FC236}">
                <a16:creationId xmlns:a16="http://schemas.microsoft.com/office/drawing/2014/main" id="{62FC3AFB-E099-0F47-BE34-E01D207B8A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20453"/>
          <a:stretch/>
        </p:blipFill>
        <p:spPr>
          <a:xfrm>
            <a:off x="-3425" y="6394010"/>
            <a:ext cx="1884376" cy="472365"/>
          </a:xfrm>
          <a:prstGeom prst="rect">
            <a:avLst/>
          </a:prstGeom>
        </p:spPr>
      </p:pic>
      <p:pic>
        <p:nvPicPr>
          <p:cNvPr id="17" name="Picture 19">
            <a:extLst>
              <a:ext uri="{FF2B5EF4-FFF2-40B4-BE49-F238E27FC236}">
                <a16:creationId xmlns:a16="http://schemas.microsoft.com/office/drawing/2014/main" id="{7D328A1A-5105-0146-B7ED-B1B0A28615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567342" y="6461447"/>
            <a:ext cx="1054583" cy="34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563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A79FA1-4A15-4D7E-81F8-BCEF493CFD1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70552" y="3742735"/>
            <a:ext cx="7816663" cy="791997"/>
          </a:xfrm>
          <a:noFill/>
        </p:spPr>
        <p:txBody>
          <a:bodyPr anchor="ctr" anchorCtr="0"/>
          <a:lstStyle>
            <a:lvl1pPr algn="ctr">
              <a:defRPr sz="2800"/>
            </a:lvl1pPr>
          </a:lstStyle>
          <a:p>
            <a:r>
              <a:rPr lang="en-US" dirty="0" err="1"/>
              <a:t>Noordelijke</a:t>
            </a:r>
            <a:r>
              <a:rPr lang="en-US" dirty="0"/>
              <a:t> RES-</a:t>
            </a:r>
            <a:r>
              <a:rPr lang="en-US" dirty="0" err="1"/>
              <a:t>en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D172DB1-0A41-404C-8E65-97E6546EB6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70552" y="4662112"/>
            <a:ext cx="7816663" cy="73638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3A5415B-E1BA-41E3-A115-CCA7D4C70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F3B34-6B0D-45FF-A390-8EBDD9B392CA}" type="datetimeFigureOut">
              <a:rPr lang="nl-NL" smtClean="0"/>
              <a:t>28-4-2021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288297E-A9E6-4A4B-BE95-948DD66A8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89C2F50-C461-426F-A6E7-20A2CEAF1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E7F4B-6E11-487C-9B28-4934A04645A5}" type="slidenum">
              <a:rPr lang="nl-NL" smtClean="0"/>
              <a:t>‹nr.›</a:t>
            </a:fld>
            <a:endParaRPr lang="nl-NL"/>
          </a:p>
        </p:txBody>
      </p:sp>
      <p:cxnSp>
        <p:nvCxnSpPr>
          <p:cNvPr id="8" name="Straight Connector 1">
            <a:extLst>
              <a:ext uri="{FF2B5EF4-FFF2-40B4-BE49-F238E27FC236}">
                <a16:creationId xmlns:a16="http://schemas.microsoft.com/office/drawing/2014/main" id="{DA170501-4914-4621-BC51-0ADD6078EF82}"/>
              </a:ext>
            </a:extLst>
          </p:cNvPr>
          <p:cNvCxnSpPr/>
          <p:nvPr userDrawn="1"/>
        </p:nvCxnSpPr>
        <p:spPr>
          <a:xfrm>
            <a:off x="2981325" y="2840032"/>
            <a:ext cx="6229350" cy="0"/>
          </a:xfrm>
          <a:prstGeom prst="line">
            <a:avLst/>
          </a:prstGeom>
          <a:ln w="12700" cap="rnd">
            <a:solidFill>
              <a:srgbClr val="387B9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824E5BC-F25F-024B-8272-73B10FA6A630}"/>
              </a:ext>
            </a:extLst>
          </p:cNvPr>
          <p:cNvSpPr txBox="1"/>
          <p:nvPr userDrawn="1"/>
        </p:nvSpPr>
        <p:spPr>
          <a:xfrm>
            <a:off x="1852612" y="6552709"/>
            <a:ext cx="8486775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tx2"/>
                </a:solidFill>
              </a:rPr>
              <a:t>Het </a:t>
            </a:r>
            <a:r>
              <a:rPr lang="en-US" sz="1000" b="1" dirty="0">
                <a:solidFill>
                  <a:schemeClr val="tx2"/>
                </a:solidFill>
                <a:latin typeface="+mj-lt"/>
              </a:rPr>
              <a:t>Expertise Centrum </a:t>
            </a:r>
            <a:r>
              <a:rPr lang="en-US" sz="1000" b="1" dirty="0" err="1">
                <a:solidFill>
                  <a:schemeClr val="tx2"/>
                </a:solidFill>
                <a:latin typeface="+mj-lt"/>
              </a:rPr>
              <a:t>Warmte</a:t>
            </a:r>
            <a:r>
              <a:rPr lang="en-US" sz="1000" b="1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1000" dirty="0">
                <a:solidFill>
                  <a:schemeClr val="tx2"/>
                </a:solidFill>
              </a:rPr>
              <a:t>is een initiatief van de Sectortafel Gebouwde Omgeving van het Klimaatakkoord.</a:t>
            </a:r>
          </a:p>
        </p:txBody>
      </p:sp>
      <p:sp>
        <p:nvSpPr>
          <p:cNvPr id="19" name="Rectangle 8">
            <a:extLst>
              <a:ext uri="{FF2B5EF4-FFF2-40B4-BE49-F238E27FC236}">
                <a16:creationId xmlns:a16="http://schemas.microsoft.com/office/drawing/2014/main" id="{1F30E06F-8426-7849-A492-8590475527F3}"/>
              </a:ext>
            </a:extLst>
          </p:cNvPr>
          <p:cNvSpPr/>
          <p:nvPr userDrawn="1"/>
        </p:nvSpPr>
        <p:spPr>
          <a:xfrm>
            <a:off x="0" y="6394010"/>
            <a:ext cx="12192000" cy="472361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9">
            <a:extLst>
              <a:ext uri="{FF2B5EF4-FFF2-40B4-BE49-F238E27FC236}">
                <a16:creationId xmlns:a16="http://schemas.microsoft.com/office/drawing/2014/main" id="{08E03D45-8C71-1644-8D51-B275A960BD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20453"/>
          <a:stretch/>
        </p:blipFill>
        <p:spPr>
          <a:xfrm>
            <a:off x="-3425" y="6394010"/>
            <a:ext cx="1884376" cy="472365"/>
          </a:xfrm>
          <a:prstGeom prst="rect">
            <a:avLst/>
          </a:prstGeom>
        </p:spPr>
      </p:pic>
      <p:cxnSp>
        <p:nvCxnSpPr>
          <p:cNvPr id="22" name="Straight Connector 10">
            <a:extLst>
              <a:ext uri="{FF2B5EF4-FFF2-40B4-BE49-F238E27FC236}">
                <a16:creationId xmlns:a16="http://schemas.microsoft.com/office/drawing/2014/main" id="{BE5F231B-634F-4F45-8D21-2481AC1DA906}"/>
              </a:ext>
            </a:extLst>
          </p:cNvPr>
          <p:cNvCxnSpPr/>
          <p:nvPr userDrawn="1"/>
        </p:nvCxnSpPr>
        <p:spPr>
          <a:xfrm flipH="1">
            <a:off x="0" y="6394010"/>
            <a:ext cx="12192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4">
            <a:extLst>
              <a:ext uri="{FF2B5EF4-FFF2-40B4-BE49-F238E27FC236}">
                <a16:creationId xmlns:a16="http://schemas.microsoft.com/office/drawing/2014/main" id="{E82B9778-542E-2347-A8F2-5A9D0C723F8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228" y="2251064"/>
            <a:ext cx="1222650" cy="122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AC289639-C60D-B241-9C82-D86265E820F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210" y="2251064"/>
            <a:ext cx="1177936" cy="117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DA0125E6-856D-914A-B4A1-8614E87E39A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4501519" y="694720"/>
            <a:ext cx="3188962" cy="1047581"/>
          </a:xfrm>
          <a:prstGeom prst="rect">
            <a:avLst/>
          </a:prstGeom>
        </p:spPr>
      </p:pic>
      <p:pic>
        <p:nvPicPr>
          <p:cNvPr id="21" name="Picture 19">
            <a:extLst>
              <a:ext uri="{FF2B5EF4-FFF2-40B4-BE49-F238E27FC236}">
                <a16:creationId xmlns:a16="http://schemas.microsoft.com/office/drawing/2014/main" id="{B37555B5-3747-7A4D-B031-6F72AEFE099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567342" y="6461447"/>
            <a:ext cx="1054583" cy="34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6966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682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voet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1">
            <a:extLst>
              <a:ext uri="{FF2B5EF4-FFF2-40B4-BE49-F238E27FC236}">
                <a16:creationId xmlns:a16="http://schemas.microsoft.com/office/drawing/2014/main" id="{EE03FF9A-F597-4244-BD01-6D331A84510A}"/>
              </a:ext>
            </a:extLst>
          </p:cNvPr>
          <p:cNvCxnSpPr>
            <a:cxnSpLocks/>
          </p:cNvCxnSpPr>
          <p:nvPr userDrawn="1"/>
        </p:nvCxnSpPr>
        <p:spPr>
          <a:xfrm>
            <a:off x="2072024" y="561131"/>
            <a:ext cx="8047953" cy="0"/>
          </a:xfrm>
          <a:prstGeom prst="line">
            <a:avLst/>
          </a:prstGeom>
          <a:ln w="28575" cap="rnd">
            <a:solidFill>
              <a:srgbClr val="387B9A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B2BA612-E490-44F2-BA61-FD5739D95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341439"/>
            <a:ext cx="10801350" cy="2652804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80D8C0F-90D5-4BCC-83FE-0FA0655C0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F3B34-6B0D-45FF-A390-8EBDD9B392CA}" type="datetimeFigureOut">
              <a:rPr lang="nl-NL" smtClean="0"/>
              <a:t>28-4-2021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EC52CA0-09FC-4C6F-B979-91AAAD7A6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7DAD2EA-BFDC-4A52-A1B0-55BB64D33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E7F4B-6E11-487C-9B28-4934A04645A5}" type="slidenum">
              <a:rPr lang="nl-NL" smtClean="0"/>
              <a:t>‹nr.›</a:t>
            </a:fld>
            <a:endParaRPr lang="nl-NL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D760F8B0-43A0-49EF-BB3D-C1F4C9340B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5" y="4774551"/>
            <a:ext cx="10801350" cy="1138888"/>
          </a:xfrm>
          <a:solidFill>
            <a:schemeClr val="tx2"/>
          </a:solidFill>
        </p:spPr>
        <p:txBody>
          <a:bodyPr lIns="180000" tIns="180000" rIns="144000" bIns="144000"/>
          <a:lstStyle>
            <a:lvl1pPr marL="0" indent="0">
              <a:buNone/>
              <a:defRPr b="1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DBB5B111-C419-BF46-89A0-9F62CF0A7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7224" y="296864"/>
            <a:ext cx="5768454" cy="468312"/>
          </a:xfrm>
          <a:solidFill>
            <a:schemeClr val="accent2"/>
          </a:solidFill>
        </p:spPr>
        <p:txBody>
          <a:bodyPr vert="horz" lIns="0" tIns="28800" rIns="0" bIns="0" rtlCol="0" anchor="ctr">
            <a:noAutofit/>
          </a:bodyPr>
          <a:lstStyle>
            <a:lvl1pPr>
              <a:defRPr lang="nl-NL"/>
            </a:lvl1pPr>
          </a:lstStyle>
          <a:p>
            <a:pPr lvl="0"/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902719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leine subtitel, 2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400E2F-3B5A-4CE3-8812-3A0378F6D14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8E10AC5-78EA-4D68-A56B-117BFFC110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1825625"/>
            <a:ext cx="5040313" cy="40878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81EB223-65EF-4CF5-A97B-88FC6B8217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56363" y="1825625"/>
            <a:ext cx="5040314" cy="40878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A1E7BEE-0326-497B-B74F-8A02E1FEB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F3B34-6B0D-45FF-A390-8EBDD9B392CA}" type="datetimeFigureOut">
              <a:rPr lang="nl-NL" smtClean="0"/>
              <a:t>28-4-2021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A0DA213-AC14-48D0-8DF0-D5D29036A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86999A4-7900-457D-BF45-B95718D6E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E7F4B-6E11-487C-9B28-4934A04645A5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F262B0AB-2439-4706-9401-5C7153D70F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70100" y="973138"/>
            <a:ext cx="8078788" cy="368300"/>
          </a:xfrm>
        </p:spPr>
        <p:txBody>
          <a:bodyPr anchor="ctr" anchorCtr="0"/>
          <a:lstStyle>
            <a:lvl1pPr marL="0" indent="0" algn="ctr">
              <a:buNone/>
              <a:defRPr b="1"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l-NL" dirty="0"/>
              <a:t>Subtitel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DC976778-560F-2448-8AD8-78C1AFE65055}"/>
              </a:ext>
            </a:extLst>
          </p:cNvPr>
          <p:cNvSpPr txBox="1">
            <a:spLocks/>
          </p:cNvSpPr>
          <p:nvPr userDrawn="1"/>
        </p:nvSpPr>
        <p:spPr>
          <a:xfrm>
            <a:off x="3207224" y="296864"/>
            <a:ext cx="5768454" cy="468312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28800" rIns="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NL" sz="2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4024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067" userDrawn="1">
          <p15:clr>
            <a:srgbClr val="FBAE40"/>
          </p15:clr>
        </p15:guide>
        <p15:guide id="3" pos="3613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subtitel, 2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400E2F-3B5A-4CE3-8812-3A0378F6D14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8E10AC5-78EA-4D68-A56B-117BFFC110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51829" y="1974274"/>
            <a:ext cx="4383809" cy="346017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81EB223-65EF-4CF5-A97B-88FC6B8217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56363" y="1974274"/>
            <a:ext cx="4392612" cy="346017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A1E7BEE-0326-497B-B74F-8A02E1FEB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F3B34-6B0D-45FF-A390-8EBDD9B392CA}" type="datetimeFigureOut">
              <a:rPr lang="nl-NL" smtClean="0"/>
              <a:t>28-4-2021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A0DA213-AC14-48D0-8DF0-D5D29036A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86999A4-7900-457D-BF45-B95718D6E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E7F4B-6E11-487C-9B28-4934A04645A5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F262B0AB-2439-4706-9401-5C7153D70F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51829" y="1118610"/>
            <a:ext cx="9497146" cy="585498"/>
          </a:xfrm>
        </p:spPr>
        <p:txBody>
          <a:bodyPr anchor="ctr" anchorCtr="0"/>
          <a:lstStyle>
            <a:lvl1pPr marL="0" indent="0" algn="ctr">
              <a:buNone/>
              <a:defRPr sz="2800" b="0"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l-NL" dirty="0"/>
              <a:t>Subtitel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80A3F070-1574-8B44-ACED-6950DB3ABE8B}"/>
              </a:ext>
            </a:extLst>
          </p:cNvPr>
          <p:cNvSpPr txBox="1">
            <a:spLocks/>
          </p:cNvSpPr>
          <p:nvPr userDrawn="1"/>
        </p:nvSpPr>
        <p:spPr>
          <a:xfrm>
            <a:off x="3207224" y="296864"/>
            <a:ext cx="5768454" cy="468312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28800" rIns="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NL" sz="2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2865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067">
          <p15:clr>
            <a:srgbClr val="FBAE40"/>
          </p15:clr>
        </p15:guide>
        <p15:guide id="3" pos="3613">
          <p15:clr>
            <a:srgbClr val="FBAE40"/>
          </p15:clr>
        </p15:guide>
        <p15:guide id="4" pos="846" userDrawn="1">
          <p15:clr>
            <a:srgbClr val="FBAE40"/>
          </p15:clr>
        </p15:guide>
        <p15:guide id="5" pos="6834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ee kolo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>
            <a:extLst>
              <a:ext uri="{FF2B5EF4-FFF2-40B4-BE49-F238E27FC236}">
                <a16:creationId xmlns:a16="http://schemas.microsoft.com/office/drawing/2014/main" id="{A219E7C4-2FFA-43E8-A317-99319B3A41BF}"/>
              </a:ext>
            </a:extLst>
          </p:cNvPr>
          <p:cNvSpPr/>
          <p:nvPr userDrawn="1"/>
        </p:nvSpPr>
        <p:spPr>
          <a:xfrm>
            <a:off x="0" y="6394011"/>
            <a:ext cx="12192000" cy="46399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0">
            <a:extLst>
              <a:ext uri="{FF2B5EF4-FFF2-40B4-BE49-F238E27FC236}">
                <a16:creationId xmlns:a16="http://schemas.microsoft.com/office/drawing/2014/main" id="{3521B82D-EA0D-49EF-AA83-B4AB2176AE28}"/>
              </a:ext>
            </a:extLst>
          </p:cNvPr>
          <p:cNvCxnSpPr/>
          <p:nvPr userDrawn="1"/>
        </p:nvCxnSpPr>
        <p:spPr>
          <a:xfrm flipH="1">
            <a:off x="0" y="6394010"/>
            <a:ext cx="12192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98400E2F-3B5A-4CE3-8812-3A0378F6D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4" y="296864"/>
            <a:ext cx="10801351" cy="468312"/>
          </a:xfrm>
          <a:noFill/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8E10AC5-78EA-4D68-A56B-117BFFC110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1341439"/>
            <a:ext cx="5040313" cy="4572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81EB223-65EF-4CF5-A97B-88FC6B8217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56363" y="1341439"/>
            <a:ext cx="5040314" cy="4572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A1E7BEE-0326-497B-B74F-8A02E1FEB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F3B34-6B0D-45FF-A390-8EBDD9B392CA}" type="datetimeFigureOut">
              <a:rPr lang="nl-NL" smtClean="0"/>
              <a:t>28-4-2021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A0DA213-AC14-48D0-8DF0-D5D29036A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86999A4-7900-457D-BF45-B95718D6E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E7F4B-6E11-487C-9B28-4934A04645A5}" type="slidenum">
              <a:rPr lang="nl-NL" smtClean="0"/>
              <a:t>‹nr.›</a:t>
            </a:fld>
            <a:endParaRPr lang="nl-NL"/>
          </a:p>
        </p:txBody>
      </p:sp>
      <p:pic>
        <p:nvPicPr>
          <p:cNvPr id="15" name="Picture 9">
            <a:extLst>
              <a:ext uri="{FF2B5EF4-FFF2-40B4-BE49-F238E27FC236}">
                <a16:creationId xmlns:a16="http://schemas.microsoft.com/office/drawing/2014/main" id="{09FF9737-024E-3244-ACBC-58BD434B9A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20453"/>
          <a:stretch/>
        </p:blipFill>
        <p:spPr>
          <a:xfrm>
            <a:off x="-3425" y="6394010"/>
            <a:ext cx="1884376" cy="472365"/>
          </a:xfrm>
          <a:prstGeom prst="rect">
            <a:avLst/>
          </a:prstGeom>
        </p:spPr>
      </p:pic>
      <p:pic>
        <p:nvPicPr>
          <p:cNvPr id="12" name="Picture 19">
            <a:extLst>
              <a:ext uri="{FF2B5EF4-FFF2-40B4-BE49-F238E27FC236}">
                <a16:creationId xmlns:a16="http://schemas.microsoft.com/office/drawing/2014/main" id="{1B86B213-7E7C-FA48-B58A-9CE526CC93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567342" y="6461447"/>
            <a:ext cx="1054583" cy="34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2281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067">
          <p15:clr>
            <a:srgbClr val="FBAE40"/>
          </p15:clr>
        </p15:guide>
        <p15:guide id="3" pos="3613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>
            <a:extLst>
              <a:ext uri="{FF2B5EF4-FFF2-40B4-BE49-F238E27FC236}">
                <a16:creationId xmlns:a16="http://schemas.microsoft.com/office/drawing/2014/main" id="{37CA8975-3BED-4CF3-B9FE-8FAD4D0F7C8D}"/>
              </a:ext>
            </a:extLst>
          </p:cNvPr>
          <p:cNvSpPr/>
          <p:nvPr userDrawn="1"/>
        </p:nvSpPr>
        <p:spPr>
          <a:xfrm>
            <a:off x="0" y="6394011"/>
            <a:ext cx="12192000" cy="46399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0">
            <a:extLst>
              <a:ext uri="{FF2B5EF4-FFF2-40B4-BE49-F238E27FC236}">
                <a16:creationId xmlns:a16="http://schemas.microsoft.com/office/drawing/2014/main" id="{D4E1075F-292F-4B71-8A94-936EF212F76A}"/>
              </a:ext>
            </a:extLst>
          </p:cNvPr>
          <p:cNvCxnSpPr/>
          <p:nvPr userDrawn="1"/>
        </p:nvCxnSpPr>
        <p:spPr>
          <a:xfrm flipH="1">
            <a:off x="0" y="6394010"/>
            <a:ext cx="12192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A920E8EB-C868-4D39-AA6F-2A0EAFDA7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1" y="365126"/>
            <a:ext cx="10798174" cy="1275088"/>
          </a:xfrm>
          <a:noFill/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8432631-D3A0-4B96-A22E-039A2F4A1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1681163"/>
            <a:ext cx="5040313" cy="553279"/>
          </a:xfrm>
        </p:spPr>
        <p:txBody>
          <a:bodyPr anchor="b"/>
          <a:lstStyle>
            <a:lvl1pPr marL="0" indent="0">
              <a:buNone/>
              <a:defRPr sz="20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B30FFBC-A466-4557-8897-FC0F1D5CDE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5325" y="2505075"/>
            <a:ext cx="5040313" cy="3416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611856B-83D8-49F3-8B87-8F33182BDB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56363" y="1681163"/>
            <a:ext cx="5040312" cy="553279"/>
          </a:xfrm>
        </p:spPr>
        <p:txBody>
          <a:bodyPr anchor="b"/>
          <a:lstStyle>
            <a:lvl1pPr marL="0" indent="0">
              <a:buNone/>
              <a:defRPr sz="20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27E68DA-EE67-4E8D-AF17-CBE735388E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56363" y="2505075"/>
            <a:ext cx="5040312" cy="3416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A78EC004-3BC5-4D78-8A0E-A26263A76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F3B34-6B0D-45FF-A390-8EBDD9B392CA}" type="datetimeFigureOut">
              <a:rPr lang="nl-NL" smtClean="0"/>
              <a:t>28-4-2021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B69EBDC0-76C1-4933-8592-B4CD86319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B142F000-2974-4F5D-A01D-B542F2900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E7F4B-6E11-487C-9B28-4934A04645A5}" type="slidenum">
              <a:rPr lang="nl-NL" smtClean="0"/>
              <a:t>‹nr.›</a:t>
            </a:fld>
            <a:endParaRPr lang="nl-NL"/>
          </a:p>
        </p:txBody>
      </p:sp>
      <p:pic>
        <p:nvPicPr>
          <p:cNvPr id="15" name="Picture 9">
            <a:extLst>
              <a:ext uri="{FF2B5EF4-FFF2-40B4-BE49-F238E27FC236}">
                <a16:creationId xmlns:a16="http://schemas.microsoft.com/office/drawing/2014/main" id="{E5C3DD50-9F72-964E-A10B-37D520BDE2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20453"/>
          <a:stretch/>
        </p:blipFill>
        <p:spPr>
          <a:xfrm>
            <a:off x="-3425" y="6394010"/>
            <a:ext cx="1884376" cy="472365"/>
          </a:xfrm>
          <a:prstGeom prst="rect">
            <a:avLst/>
          </a:prstGeom>
        </p:spPr>
      </p:pic>
      <p:pic>
        <p:nvPicPr>
          <p:cNvPr id="18" name="Picture 19">
            <a:extLst>
              <a:ext uri="{FF2B5EF4-FFF2-40B4-BE49-F238E27FC236}">
                <a16:creationId xmlns:a16="http://schemas.microsoft.com/office/drawing/2014/main" id="{27AC552D-260E-9442-A216-04CDF195FA3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567342" y="6461447"/>
            <a:ext cx="1054583" cy="34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2584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67" userDrawn="1">
          <p15:clr>
            <a:srgbClr val="FBAE40"/>
          </p15:clr>
        </p15:guide>
        <p15:guide id="2" pos="3613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>
            <a:extLst>
              <a:ext uri="{FF2B5EF4-FFF2-40B4-BE49-F238E27FC236}">
                <a16:creationId xmlns:a16="http://schemas.microsoft.com/office/drawing/2014/main" id="{F0684ADE-3A74-44D5-9E16-A9195144792A}"/>
              </a:ext>
            </a:extLst>
          </p:cNvPr>
          <p:cNvSpPr/>
          <p:nvPr userDrawn="1"/>
        </p:nvSpPr>
        <p:spPr>
          <a:xfrm>
            <a:off x="0" y="6394011"/>
            <a:ext cx="12192000" cy="46399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0">
            <a:extLst>
              <a:ext uri="{FF2B5EF4-FFF2-40B4-BE49-F238E27FC236}">
                <a16:creationId xmlns:a16="http://schemas.microsoft.com/office/drawing/2014/main" id="{186B99C7-40FD-4677-A030-708C875C7FA3}"/>
              </a:ext>
            </a:extLst>
          </p:cNvPr>
          <p:cNvCxnSpPr/>
          <p:nvPr userDrawn="1"/>
        </p:nvCxnSpPr>
        <p:spPr>
          <a:xfrm flipH="1">
            <a:off x="0" y="6394010"/>
            <a:ext cx="12192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BF948AD-A85A-4E7F-8A4E-0E6D996A1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F3B34-6B0D-45FF-A390-8EBDD9B392CA}" type="datetimeFigureOut">
              <a:rPr lang="nl-NL" smtClean="0"/>
              <a:t>28-4-2021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9233DD1-668D-4547-B27C-AF0A83104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FAF11D9-1CBD-4F2D-8AD8-0049B6715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E7F4B-6E11-487C-9B28-4934A04645A5}" type="slidenum">
              <a:rPr lang="nl-NL" smtClean="0"/>
              <a:t>‹nr.›</a:t>
            </a:fld>
            <a:endParaRPr lang="nl-NL"/>
          </a:p>
        </p:txBody>
      </p:sp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9BD09907-0ED1-4AC3-9A4B-E9D2A33123B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3175" y="0"/>
            <a:ext cx="12195175" cy="638924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pic>
        <p:nvPicPr>
          <p:cNvPr id="12" name="Picture 9">
            <a:extLst>
              <a:ext uri="{FF2B5EF4-FFF2-40B4-BE49-F238E27FC236}">
                <a16:creationId xmlns:a16="http://schemas.microsoft.com/office/drawing/2014/main" id="{6C99E544-F033-0142-A449-10926CEB9B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20453"/>
          <a:stretch/>
        </p:blipFill>
        <p:spPr>
          <a:xfrm>
            <a:off x="-3425" y="6394010"/>
            <a:ext cx="1884376" cy="472365"/>
          </a:xfrm>
          <a:prstGeom prst="rect">
            <a:avLst/>
          </a:prstGeom>
        </p:spPr>
      </p:pic>
      <p:pic>
        <p:nvPicPr>
          <p:cNvPr id="10" name="Picture 19">
            <a:extLst>
              <a:ext uri="{FF2B5EF4-FFF2-40B4-BE49-F238E27FC236}">
                <a16:creationId xmlns:a16="http://schemas.microsoft.com/office/drawing/2014/main" id="{BE0700B3-5E35-B74F-8B90-AE2E844996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567342" y="6461447"/>
            <a:ext cx="1054583" cy="34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0821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x Afbeelding, 2x vl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BF26C6EC-AFDD-4DC6-BD65-F6C0C6F3B681}"/>
              </a:ext>
            </a:extLst>
          </p:cNvPr>
          <p:cNvCxnSpPr/>
          <p:nvPr userDrawn="1"/>
        </p:nvCxnSpPr>
        <p:spPr>
          <a:xfrm>
            <a:off x="6097085" y="0"/>
            <a:ext cx="0" cy="685800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42BA2377-0E79-4ED1-808B-0CBD54D337A6}"/>
              </a:ext>
            </a:extLst>
          </p:cNvPr>
          <p:cNvCxnSpPr/>
          <p:nvPr userDrawn="1"/>
        </p:nvCxnSpPr>
        <p:spPr>
          <a:xfrm>
            <a:off x="0" y="3429000"/>
            <a:ext cx="12192000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2A04250-EEDC-491E-8BAB-9EDFED955FC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0" y="3435350"/>
            <a:ext cx="6091238" cy="3429000"/>
          </a:xfrm>
          <a:solidFill>
            <a:schemeClr val="accent2"/>
          </a:solidFill>
        </p:spPr>
        <p:txBody>
          <a:bodyPr anchor="ctr" anchorCtr="0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 marL="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None/>
              <a:defRPr sz="1600">
                <a:solidFill>
                  <a:schemeClr val="bg1"/>
                </a:solidFill>
              </a:defRPr>
            </a:lvl4pPr>
            <a:lvl5pPr marL="0" indent="0" algn="ctr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9852A5B1-F5C3-48CD-BF3D-ECC8B84FE0F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96000" y="0"/>
            <a:ext cx="6097588" cy="3429000"/>
          </a:xfrm>
          <a:solidFill>
            <a:schemeClr val="accent2"/>
          </a:solidFill>
        </p:spPr>
        <p:txBody>
          <a:bodyPr vert="horz" lIns="0" tIns="0" rIns="0" bIns="0" rtlCol="0" anchor="ctr" anchorCtr="0">
            <a:noAutofit/>
          </a:bodyPr>
          <a:lstStyle>
            <a:lvl1pPr algn="ctr">
              <a:defRPr lang="nl-NL" sz="2400" dirty="0" smtClean="0">
                <a:solidFill>
                  <a:schemeClr val="bg1"/>
                </a:solidFill>
              </a:defRPr>
            </a:lvl1pPr>
            <a:lvl2pPr>
              <a:defRPr lang="nl-NL" sz="2000" dirty="0" smtClean="0">
                <a:solidFill>
                  <a:schemeClr val="bg1"/>
                </a:solidFill>
              </a:defRPr>
            </a:lvl2pPr>
            <a:lvl3pPr>
              <a:defRPr lang="nl-NL" sz="1800" dirty="0" smtClean="0">
                <a:solidFill>
                  <a:schemeClr val="bg1"/>
                </a:solidFill>
              </a:defRPr>
            </a:lvl3pPr>
            <a:lvl4pPr>
              <a:defRPr lang="nl-NL" sz="1600" dirty="0" smtClean="0">
                <a:solidFill>
                  <a:schemeClr val="bg1"/>
                </a:solidFill>
              </a:defRPr>
            </a:lvl4pPr>
            <a:lvl5pPr>
              <a:defRPr lang="nl-NL" sz="1600" dirty="0">
                <a:solidFill>
                  <a:schemeClr val="bg1"/>
                </a:solidFill>
              </a:defRPr>
            </a:lvl5pPr>
          </a:lstStyle>
          <a:p>
            <a:pPr marL="0" lvl="0" indent="0" algn="ctr">
              <a:buNone/>
            </a:pPr>
            <a:r>
              <a:rPr lang="nl-NL"/>
              <a:t>Klikken om de tekststijl van het model te bewerken</a:t>
            </a:r>
          </a:p>
          <a:p>
            <a:pPr marL="0" lvl="1" indent="0" algn="ctr">
              <a:buNone/>
            </a:pPr>
            <a:r>
              <a:rPr lang="nl-NL"/>
              <a:t>Tweede niveau</a:t>
            </a:r>
          </a:p>
          <a:p>
            <a:pPr marL="0" lvl="2" indent="0" algn="ctr">
              <a:buNone/>
            </a:pPr>
            <a:r>
              <a:rPr lang="nl-NL"/>
              <a:t>Derde niveau</a:t>
            </a:r>
          </a:p>
          <a:p>
            <a:pPr marL="0" lvl="3" indent="0" algn="ctr">
              <a:buNone/>
            </a:pPr>
            <a:r>
              <a:rPr lang="nl-NL"/>
              <a:t>Vierde niveau</a:t>
            </a:r>
          </a:p>
          <a:p>
            <a:pPr marL="0" lvl="4" indent="0" algn="ctr">
              <a:buNone/>
            </a:pPr>
            <a:r>
              <a:rPr lang="nl-NL"/>
              <a:t>Vijfde niveau</a:t>
            </a:r>
            <a:endParaRPr lang="nl-NL" dirty="0"/>
          </a:p>
        </p:txBody>
      </p:sp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0221DB24-42AD-4B6C-A602-6D24083AB276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7240" y="67240"/>
            <a:ext cx="6030931" cy="3422650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1" name="Tijdelijke aanduiding voor inhoud 10">
            <a:extLst>
              <a:ext uri="{FF2B5EF4-FFF2-40B4-BE49-F238E27FC236}">
                <a16:creationId xmlns:a16="http://schemas.microsoft.com/office/drawing/2014/main" id="{2D6718DD-61BE-4353-A879-074376DE8046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163240" y="3496240"/>
            <a:ext cx="6028757" cy="3422650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1099476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x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BF26C6EC-AFDD-4DC6-BD65-F6C0C6F3B681}"/>
              </a:ext>
            </a:extLst>
          </p:cNvPr>
          <p:cNvCxnSpPr/>
          <p:nvPr userDrawn="1"/>
        </p:nvCxnSpPr>
        <p:spPr>
          <a:xfrm>
            <a:off x="6097085" y="0"/>
            <a:ext cx="0" cy="685800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42BA2377-0E79-4ED1-808B-0CBD54D337A6}"/>
              </a:ext>
            </a:extLst>
          </p:cNvPr>
          <p:cNvCxnSpPr/>
          <p:nvPr userDrawn="1"/>
        </p:nvCxnSpPr>
        <p:spPr>
          <a:xfrm>
            <a:off x="0" y="3429000"/>
            <a:ext cx="12192000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0221DB24-42AD-4B6C-A602-6D24083AB276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0" y="0"/>
            <a:ext cx="6091238" cy="3422650"/>
          </a:xfrm>
        </p:spPr>
        <p:txBody>
          <a:bodyPr lIns="360000" tIns="360000" rIns="216000"/>
          <a:lstStyle>
            <a:lvl1pPr marL="0" indent="0">
              <a:buNone/>
              <a:defRPr/>
            </a:lvl1pPr>
            <a:lvl2pPr marL="185738" indent="-185738">
              <a:defRPr/>
            </a:lvl2pPr>
            <a:lvl3pPr marL="539750" indent="-179388">
              <a:defRPr/>
            </a:lvl3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1" name="Tijdelijke aanduiding voor inhoud 10">
            <a:extLst>
              <a:ext uri="{FF2B5EF4-FFF2-40B4-BE49-F238E27FC236}">
                <a16:creationId xmlns:a16="http://schemas.microsoft.com/office/drawing/2014/main" id="{2D6718DD-61BE-4353-A879-074376DE8046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096000" y="3429000"/>
            <a:ext cx="6091238" cy="3422650"/>
          </a:xfrm>
        </p:spPr>
        <p:txBody>
          <a:bodyPr lIns="360000" tIns="360000" rIns="216000"/>
          <a:lstStyle>
            <a:lvl1pPr marL="0" indent="0">
              <a:buNone/>
              <a:defRPr/>
            </a:lvl1pPr>
            <a:lvl2pPr marL="185738" indent="-185738">
              <a:defRPr/>
            </a:lvl2pPr>
            <a:lvl3pPr marL="539750" indent="-179388">
              <a:defRPr/>
            </a:lvl3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DF2BAFA9-3E20-4324-B8F8-42888ED7DD3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3429000"/>
            <a:ext cx="6097588" cy="342265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165A209F-2563-4765-BE42-CD2EEE80BF5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097588" y="0"/>
            <a:ext cx="6096000" cy="3422650"/>
          </a:xfrm>
        </p:spPr>
        <p:txBody>
          <a:bodyPr/>
          <a:lstStyle/>
          <a:p>
            <a:r>
              <a:rPr lang="nl-NL" dirty="0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9534410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A981402-0350-46D7-8838-3FF2C0810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F3B34-6B0D-45FF-A390-8EBDD9B392CA}" type="datetimeFigureOut">
              <a:rPr lang="nl-NL" smtClean="0"/>
              <a:t>28-4-2021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6165557-5893-4C97-B0E2-CE0ABC5D2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215D9DD-D600-46EA-BE84-98EA2EDF0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E7F4B-6E11-487C-9B28-4934A04645A5}" type="slidenum">
              <a:rPr lang="nl-NL" smtClean="0"/>
              <a:t>‹nr.›</a:t>
            </a:fld>
            <a:endParaRPr lang="nl-NL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3A93B232-4155-4049-AAA8-78B91E054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7224" y="296864"/>
            <a:ext cx="5768454" cy="468312"/>
          </a:xfrm>
          <a:solidFill>
            <a:schemeClr val="accent2"/>
          </a:solidFill>
        </p:spPr>
        <p:txBody>
          <a:bodyPr vert="horz" lIns="0" tIns="28800" rIns="0" bIns="0" rtlCol="0" anchor="ctr">
            <a:noAutofit/>
          </a:bodyPr>
          <a:lstStyle>
            <a:lvl1pPr>
              <a:defRPr lang="nl-NL"/>
            </a:lvl1pPr>
          </a:lstStyle>
          <a:p>
            <a:pPr lvl="0"/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953531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ge wit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EC5DA9-9F18-B449-A860-E2F057879342}"/>
              </a:ext>
            </a:extLst>
          </p:cNvPr>
          <p:cNvSpPr/>
          <p:nvPr userDrawn="1"/>
        </p:nvSpPr>
        <p:spPr>
          <a:xfrm>
            <a:off x="0" y="6394011"/>
            <a:ext cx="12192000" cy="46399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F2BE2A2-7EEF-0E47-9250-C8384679E8C3}"/>
              </a:ext>
            </a:extLst>
          </p:cNvPr>
          <p:cNvCxnSpPr/>
          <p:nvPr userDrawn="1"/>
        </p:nvCxnSpPr>
        <p:spPr>
          <a:xfrm flipH="1">
            <a:off x="0" y="6394010"/>
            <a:ext cx="12192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jdelijke aanduiding voor datum 1">
            <a:extLst>
              <a:ext uri="{FF2B5EF4-FFF2-40B4-BE49-F238E27FC236}">
                <a16:creationId xmlns:a16="http://schemas.microsoft.com/office/drawing/2014/main" id="{91EAB12C-5D6D-7E4C-8D40-D4C7D9F220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82733" y="6460296"/>
            <a:ext cx="1421494" cy="365125"/>
          </a:xfrm>
        </p:spPr>
        <p:txBody>
          <a:bodyPr/>
          <a:lstStyle/>
          <a:p>
            <a:fld id="{C19F3B34-6B0D-45FF-A390-8EBDD9B392CA}" type="datetimeFigureOut">
              <a:rPr lang="nl-NL" smtClean="0"/>
              <a:t>28-4-2021</a:t>
            </a:fld>
            <a:endParaRPr lang="nl-NL"/>
          </a:p>
        </p:txBody>
      </p:sp>
      <p:sp>
        <p:nvSpPr>
          <p:cNvPr id="5" name="Tijdelijke aanduiding voor voettekst 2">
            <a:extLst>
              <a:ext uri="{FF2B5EF4-FFF2-40B4-BE49-F238E27FC236}">
                <a16:creationId xmlns:a16="http://schemas.microsoft.com/office/drawing/2014/main" id="{7239ED7C-7CB0-9742-9176-3773AC10A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70552" y="6460296"/>
            <a:ext cx="3716739" cy="365125"/>
          </a:xfr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3">
            <a:extLst>
              <a:ext uri="{FF2B5EF4-FFF2-40B4-BE49-F238E27FC236}">
                <a16:creationId xmlns:a16="http://schemas.microsoft.com/office/drawing/2014/main" id="{97ABD10D-D599-204F-8215-47DB8B871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6675" y="6460296"/>
            <a:ext cx="440564" cy="365125"/>
          </a:xfrm>
        </p:spPr>
        <p:txBody>
          <a:bodyPr/>
          <a:lstStyle/>
          <a:p>
            <a:fld id="{F9DE7F4B-6E11-487C-9B28-4934A04645A5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7F8F28-BA91-6644-8C6B-43FC4D0D64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20453"/>
          <a:stretch/>
        </p:blipFill>
        <p:spPr>
          <a:xfrm>
            <a:off x="-3425" y="6394010"/>
            <a:ext cx="1884376" cy="472365"/>
          </a:xfrm>
          <a:prstGeom prst="rect">
            <a:avLst/>
          </a:prstGeom>
        </p:spPr>
      </p:pic>
      <p:pic>
        <p:nvPicPr>
          <p:cNvPr id="9" name="Picture 19">
            <a:extLst>
              <a:ext uri="{FF2B5EF4-FFF2-40B4-BE49-F238E27FC236}">
                <a16:creationId xmlns:a16="http://schemas.microsoft.com/office/drawing/2014/main" id="{14EE7B1F-FEAF-5E44-8060-8C51D6FED78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567342" y="6461447"/>
            <a:ext cx="1054583" cy="34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255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ard tekst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1">
            <a:extLst>
              <a:ext uri="{FF2B5EF4-FFF2-40B4-BE49-F238E27FC236}">
                <a16:creationId xmlns:a16="http://schemas.microsoft.com/office/drawing/2014/main" id="{EE03FF9A-F597-4244-BD01-6D331A84510A}"/>
              </a:ext>
            </a:extLst>
          </p:cNvPr>
          <p:cNvCxnSpPr>
            <a:cxnSpLocks/>
          </p:cNvCxnSpPr>
          <p:nvPr userDrawn="1"/>
        </p:nvCxnSpPr>
        <p:spPr>
          <a:xfrm>
            <a:off x="2072024" y="561131"/>
            <a:ext cx="8047953" cy="0"/>
          </a:xfrm>
          <a:prstGeom prst="line">
            <a:avLst/>
          </a:prstGeom>
          <a:ln w="28575" cap="rnd">
            <a:solidFill>
              <a:srgbClr val="387B9A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3F693408-AB44-4176-9270-2FF985213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7224" y="296864"/>
            <a:ext cx="5768454" cy="468312"/>
          </a:xfrm>
          <a:solidFill>
            <a:schemeClr val="accent2"/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B2BA612-E490-44F2-BA61-FD5739D951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80D8C0F-90D5-4BCC-83FE-0FA0655C0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F3B34-6B0D-45FF-A390-8EBDD9B392CA}" type="datetimeFigureOut">
              <a:rPr lang="nl-NL" smtClean="0"/>
              <a:t>28-4-2021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EC52CA0-09FC-4C6F-B979-91AAAD7A6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7DAD2EA-BFDC-4A52-A1B0-55BB64D33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E7F4B-6E11-487C-9B28-4934A04645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45420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349949F-AC9B-483F-BD35-DC11502F3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F3B34-6B0D-45FF-A390-8EBDD9B392CA}" type="datetimeFigureOut">
              <a:rPr lang="nl-NL" smtClean="0"/>
              <a:t>28-4-2021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8C26739-FA68-42A9-988B-308AC414C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BDC5C74-97B0-4179-8C9E-2AD8B373E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E7F4B-6E11-487C-9B28-4934A04645A5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318CBBE0-94E7-4CA9-A2CF-275E47FDA4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12192000" cy="6405563"/>
          </a:xfrm>
          <a:solidFill>
            <a:schemeClr val="tx2"/>
          </a:solidFill>
        </p:spPr>
        <p:txBody>
          <a:bodyPr bIns="720000" anchor="ctr" anchorCtr="0"/>
          <a:lstStyle>
            <a:lvl1pPr marL="0" indent="0" algn="ctr">
              <a:buNone/>
              <a:defRPr sz="8800" b="1">
                <a:solidFill>
                  <a:schemeClr val="accent3"/>
                </a:solidFill>
                <a:latin typeface="+mj-lt"/>
              </a:defRPr>
            </a:lvl1pPr>
            <a:lvl2pPr marL="314325" indent="0">
              <a:buNone/>
              <a:defRPr/>
            </a:lvl2pPr>
            <a:lvl3pPr marL="627062" indent="0">
              <a:buNone/>
              <a:defRPr/>
            </a:lvl3pPr>
            <a:lvl4pPr marL="852487" indent="0">
              <a:buNone/>
              <a:defRPr/>
            </a:lvl4pPr>
            <a:lvl5pPr marL="1117600" indent="0">
              <a:buNone/>
              <a:defRPr/>
            </a:lvl5pPr>
          </a:lstStyle>
          <a:p>
            <a:pPr lvl="0"/>
            <a:r>
              <a:rPr lang="nl-NL" dirty="0"/>
              <a:t>Quote</a:t>
            </a:r>
          </a:p>
        </p:txBody>
      </p:sp>
    </p:spTree>
    <p:extLst>
      <p:ext uri="{BB962C8B-B14F-4D97-AF65-F5344CB8AC3E}">
        <p14:creationId xmlns:p14="http://schemas.microsoft.com/office/powerpoint/2010/main" val="28502979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slui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8">
            <a:extLst>
              <a:ext uri="{FF2B5EF4-FFF2-40B4-BE49-F238E27FC236}">
                <a16:creationId xmlns:a16="http://schemas.microsoft.com/office/drawing/2014/main" id="{87E16734-C294-4BAE-96FF-538C09A6C1D7}"/>
              </a:ext>
            </a:extLst>
          </p:cNvPr>
          <p:cNvSpPr/>
          <p:nvPr userDrawn="1"/>
        </p:nvSpPr>
        <p:spPr>
          <a:xfrm>
            <a:off x="0" y="6394011"/>
            <a:ext cx="12192000" cy="46399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10">
            <a:extLst>
              <a:ext uri="{FF2B5EF4-FFF2-40B4-BE49-F238E27FC236}">
                <a16:creationId xmlns:a16="http://schemas.microsoft.com/office/drawing/2014/main" id="{01E7E6A6-0941-4D9A-8B56-596729CA9EB5}"/>
              </a:ext>
            </a:extLst>
          </p:cNvPr>
          <p:cNvCxnSpPr/>
          <p:nvPr userDrawn="1"/>
        </p:nvCxnSpPr>
        <p:spPr>
          <a:xfrm flipH="1">
            <a:off x="0" y="6394010"/>
            <a:ext cx="12192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3A5415B-E1BA-41E3-A115-CCA7D4C70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F3B34-6B0D-45FF-A390-8EBDD9B392CA}" type="datetimeFigureOut">
              <a:rPr lang="nl-NL" smtClean="0"/>
              <a:t>28-4-2021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288297E-A9E6-4A4B-BE95-948DD66A8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89C2F50-C461-426F-A6E7-20A2CEAF1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E7F4B-6E11-487C-9B28-4934A04645A5}" type="slidenum">
              <a:rPr lang="nl-NL" smtClean="0"/>
              <a:t>‹nr.›</a:t>
            </a:fld>
            <a:endParaRPr lang="nl-NL"/>
          </a:p>
        </p:txBody>
      </p:sp>
      <p:pic>
        <p:nvPicPr>
          <p:cNvPr id="11" name="Picture 12">
            <a:extLst>
              <a:ext uri="{FF2B5EF4-FFF2-40B4-BE49-F238E27FC236}">
                <a16:creationId xmlns:a16="http://schemas.microsoft.com/office/drawing/2014/main" id="{E91BDF7A-6523-41B2-88C3-960AD4F067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542" b="13751"/>
          <a:stretch/>
        </p:blipFill>
        <p:spPr>
          <a:xfrm>
            <a:off x="4373446" y="6463460"/>
            <a:ext cx="3445109" cy="402919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DF3D5290-631F-8E4D-8038-8152DC4A7859}"/>
              </a:ext>
            </a:extLst>
          </p:cNvPr>
          <p:cNvSpPr txBox="1">
            <a:spLocks/>
          </p:cNvSpPr>
          <p:nvPr userDrawn="1"/>
        </p:nvSpPr>
        <p:spPr>
          <a:xfrm>
            <a:off x="695325" y="3180939"/>
            <a:ext cx="10801350" cy="43786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0" dirty="0" err="1">
                <a:latin typeface="+mn-lt"/>
              </a:rPr>
              <a:t>metropoolregioeindhoven.nl</a:t>
            </a:r>
            <a:endParaRPr lang="en-US" b="0" dirty="0">
              <a:latin typeface="+mn-lt"/>
            </a:endParaRPr>
          </a:p>
        </p:txBody>
      </p:sp>
      <p:cxnSp>
        <p:nvCxnSpPr>
          <p:cNvPr id="17" name="Rechte verbindingslijn 11">
            <a:extLst>
              <a:ext uri="{FF2B5EF4-FFF2-40B4-BE49-F238E27FC236}">
                <a16:creationId xmlns:a16="http://schemas.microsoft.com/office/drawing/2014/main" id="{A4E04554-4815-EC46-928C-E21BC0C041B1}"/>
              </a:ext>
            </a:extLst>
          </p:cNvPr>
          <p:cNvCxnSpPr>
            <a:cxnSpLocks/>
          </p:cNvCxnSpPr>
          <p:nvPr userDrawn="1"/>
        </p:nvCxnSpPr>
        <p:spPr>
          <a:xfrm>
            <a:off x="4137869" y="3028638"/>
            <a:ext cx="3742661" cy="0"/>
          </a:xfrm>
          <a:prstGeom prst="line">
            <a:avLst/>
          </a:prstGeom>
          <a:ln w="12700" cap="rnd">
            <a:solidFill>
              <a:schemeClr val="accent1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9">
            <a:extLst>
              <a:ext uri="{FF2B5EF4-FFF2-40B4-BE49-F238E27FC236}">
                <a16:creationId xmlns:a16="http://schemas.microsoft.com/office/drawing/2014/main" id="{0F0D7F8E-9ADD-2C4E-AE70-93AF1E9386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20453"/>
          <a:stretch/>
        </p:blipFill>
        <p:spPr>
          <a:xfrm>
            <a:off x="-3425" y="6394010"/>
            <a:ext cx="1884376" cy="472365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6FB0B551-2B21-4D4E-A4AB-7F57B352AEF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311470" y="1780021"/>
            <a:ext cx="3569060" cy="1172444"/>
          </a:xfrm>
          <a:prstGeom prst="rect">
            <a:avLst/>
          </a:prstGeom>
        </p:spPr>
      </p:pic>
      <p:pic>
        <p:nvPicPr>
          <p:cNvPr id="15" name="Picture 19">
            <a:extLst>
              <a:ext uri="{FF2B5EF4-FFF2-40B4-BE49-F238E27FC236}">
                <a16:creationId xmlns:a16="http://schemas.microsoft.com/office/drawing/2014/main" id="{F4877890-9AC4-5D4E-B804-43547F6A7B8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567342" y="6461447"/>
            <a:ext cx="1054583" cy="34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7981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682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1958" userDrawn="1">
          <p15:clr>
            <a:srgbClr val="FBAE40"/>
          </p15:clr>
        </p15:guide>
        <p15:guide id="4" pos="5722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2D612F-40B3-40DD-9DFA-7994D293E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D640123-F684-4950-BC54-2182846A39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0F1A282-ECB8-4AD6-8187-D55D49A7B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6E4BB-899F-4494-BA12-A5B3DC5668E8}" type="datetimeFigureOut">
              <a:rPr lang="nl-NL" smtClean="0"/>
              <a:t>28-4-2021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260D614-4916-47D7-A61C-49BAA49D3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B0EDF1B-9AFE-4527-A78F-AB80BA1B0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AD5C1-3631-4E39-A011-13AE4154DDC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4129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en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1">
            <a:extLst>
              <a:ext uri="{FF2B5EF4-FFF2-40B4-BE49-F238E27FC236}">
                <a16:creationId xmlns:a16="http://schemas.microsoft.com/office/drawing/2014/main" id="{EE03FF9A-F597-4244-BD01-6D331A84510A}"/>
              </a:ext>
            </a:extLst>
          </p:cNvPr>
          <p:cNvCxnSpPr>
            <a:cxnSpLocks/>
          </p:cNvCxnSpPr>
          <p:nvPr userDrawn="1"/>
        </p:nvCxnSpPr>
        <p:spPr>
          <a:xfrm>
            <a:off x="2072024" y="561131"/>
            <a:ext cx="8047953" cy="0"/>
          </a:xfrm>
          <a:prstGeom prst="line">
            <a:avLst/>
          </a:prstGeom>
          <a:ln w="28575" cap="rnd">
            <a:solidFill>
              <a:srgbClr val="387B9A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3F693408-AB44-4176-9270-2FF985213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7224" y="296864"/>
            <a:ext cx="5768454" cy="468312"/>
          </a:xfrm>
          <a:solidFill>
            <a:schemeClr val="accent2"/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B2BA612-E490-44F2-BA61-FD5739D95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341439"/>
            <a:ext cx="10801350" cy="2087561"/>
          </a:xfrm>
        </p:spPr>
        <p:txBody>
          <a:bodyPr/>
          <a:lstStyle>
            <a:lvl1pPr marL="381000" indent="-403225">
              <a:lnSpc>
                <a:spcPct val="100000"/>
              </a:lnSpc>
              <a:buFont typeface="+mj-lt"/>
              <a:buAutoNum type="arabicPeriod"/>
              <a:defRPr sz="2400" b="1">
                <a:latin typeface="+mj-lt"/>
              </a:defRPr>
            </a:lvl1pPr>
            <a:lvl2pPr marL="717550" indent="-358775">
              <a:lnSpc>
                <a:spcPct val="100000"/>
              </a:lnSpc>
              <a:buFont typeface="+mj-lt"/>
              <a:buAutoNum type="arabicPeriod"/>
              <a:defRPr sz="2200"/>
            </a:lvl2pPr>
            <a:lvl3pPr marL="1074738" indent="-357188">
              <a:lnSpc>
                <a:spcPct val="100000"/>
              </a:lnSpc>
              <a:buFont typeface="+mj-lt"/>
              <a:buAutoNum type="arabicPeriod"/>
              <a:defRPr sz="2000"/>
            </a:lvl3pPr>
            <a:lvl4pPr marL="1346200" indent="-271463">
              <a:lnSpc>
                <a:spcPct val="100000"/>
              </a:lnSpc>
              <a:buFont typeface="+mj-lt"/>
              <a:buAutoNum type="arabicPeriod"/>
              <a:defRPr/>
            </a:lvl4pPr>
            <a:lvl5pPr marL="1616075" indent="-269875">
              <a:lnSpc>
                <a:spcPct val="100000"/>
              </a:lnSpc>
              <a:buFont typeface="+mj-lt"/>
              <a:buAutoNum type="arabicPeriod"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80D8C0F-90D5-4BCC-83FE-0FA0655C0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F3B34-6B0D-45FF-A390-8EBDD9B392CA}" type="datetimeFigureOut">
              <a:rPr lang="nl-NL" smtClean="0"/>
              <a:t>28-4-2021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EC52CA0-09FC-4C6F-B979-91AAAD7A6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7DAD2EA-BFDC-4A52-A1B0-55BB64D33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E7F4B-6E11-487C-9B28-4934A04645A5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Tijdelijke aanduiding voor SmartArt 8">
            <a:extLst>
              <a:ext uri="{FF2B5EF4-FFF2-40B4-BE49-F238E27FC236}">
                <a16:creationId xmlns:a16="http://schemas.microsoft.com/office/drawing/2014/main" id="{7368748C-00C3-4749-8F7E-85929850892F}"/>
              </a:ext>
            </a:extLst>
          </p:cNvPr>
          <p:cNvSpPr>
            <a:spLocks noGrp="1"/>
          </p:cNvSpPr>
          <p:nvPr>
            <p:ph type="dgm" sz="quarter" idx="13"/>
          </p:nvPr>
        </p:nvSpPr>
        <p:spPr>
          <a:xfrm>
            <a:off x="695325" y="3605213"/>
            <a:ext cx="10801350" cy="2308225"/>
          </a:xfrm>
        </p:spPr>
        <p:txBody>
          <a:bodyPr/>
          <a:lstStyle/>
          <a:p>
            <a:r>
              <a:rPr lang="nl-NL"/>
              <a:t>Klik op het pictogram om een SmartArt-graphic toe te voegen</a:t>
            </a:r>
          </a:p>
        </p:txBody>
      </p:sp>
    </p:spTree>
    <p:extLst>
      <p:ext uri="{BB962C8B-B14F-4D97-AF65-F5344CB8AC3E}">
        <p14:creationId xmlns:p14="http://schemas.microsoft.com/office/powerpoint/2010/main" val="2830615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text en sub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1">
            <a:extLst>
              <a:ext uri="{FF2B5EF4-FFF2-40B4-BE49-F238E27FC236}">
                <a16:creationId xmlns:a16="http://schemas.microsoft.com/office/drawing/2014/main" id="{EE03FF9A-F597-4244-BD01-6D331A84510A}"/>
              </a:ext>
            </a:extLst>
          </p:cNvPr>
          <p:cNvCxnSpPr>
            <a:cxnSpLocks/>
          </p:cNvCxnSpPr>
          <p:nvPr userDrawn="1"/>
        </p:nvCxnSpPr>
        <p:spPr>
          <a:xfrm>
            <a:off x="2072024" y="561131"/>
            <a:ext cx="8047953" cy="0"/>
          </a:xfrm>
          <a:prstGeom prst="line">
            <a:avLst/>
          </a:prstGeom>
          <a:ln w="28575" cap="rnd">
            <a:solidFill>
              <a:srgbClr val="387B9A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3F693408-AB44-4176-9270-2FF985213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7224" y="296864"/>
            <a:ext cx="5768454" cy="468312"/>
          </a:xfrm>
          <a:solidFill>
            <a:schemeClr val="accent2"/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B2BA612-E490-44F2-BA61-FD5739D95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4852554"/>
            <a:ext cx="10801350" cy="1060883"/>
          </a:xfrm>
        </p:spPr>
        <p:txBody>
          <a:bodyPr/>
          <a:lstStyle>
            <a:lvl1pPr marL="0" indent="0" algn="ctr">
              <a:buNone/>
              <a:defRPr sz="1800"/>
            </a:lvl1pPr>
            <a:lvl2pPr marL="0" indent="0" algn="ctr">
              <a:buNone/>
              <a:defRPr sz="1600"/>
            </a:lvl2pPr>
            <a:lvl3pPr marL="0" indent="0" algn="ctr">
              <a:buNone/>
              <a:defRPr sz="1400"/>
            </a:lvl3pPr>
            <a:lvl4pPr marL="0" indent="0" algn="ctr">
              <a:buNone/>
              <a:defRPr sz="1200"/>
            </a:lvl4pPr>
            <a:lvl5pPr marL="0" indent="0" algn="ctr">
              <a:buNone/>
              <a:defRPr sz="12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80D8C0F-90D5-4BCC-83FE-0FA0655C0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F3B34-6B0D-45FF-A390-8EBDD9B392CA}" type="datetimeFigureOut">
              <a:rPr lang="nl-NL" smtClean="0"/>
              <a:t>28-4-2021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EC52CA0-09FC-4C6F-B979-91AAAD7A6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7DAD2EA-BFDC-4A52-A1B0-55BB64D33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E7F4B-6E11-487C-9B28-4934A04645A5}" type="slidenum">
              <a:rPr lang="nl-NL" smtClean="0"/>
              <a:t>‹nr.›</a:t>
            </a:fld>
            <a:endParaRPr lang="nl-NL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AE5F1D25-ADD7-463A-B588-D926CC5ACF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5" y="1341437"/>
            <a:ext cx="10801350" cy="2794137"/>
          </a:xfrm>
        </p:spPr>
        <p:txBody>
          <a:bodyPr anchor="ctr" anchorCtr="0"/>
          <a:lstStyle>
            <a:lvl1pPr marL="0" indent="0" algn="ctr">
              <a:buNone/>
              <a:defRPr sz="2800" b="0">
                <a:latin typeface="+mn-lt"/>
              </a:defRPr>
            </a:lvl1pPr>
            <a:lvl2pPr marL="314325" indent="0" algn="ctr">
              <a:buNone/>
              <a:defRPr/>
            </a:lvl2pPr>
            <a:lvl3pPr marL="627062" indent="0" algn="ctr">
              <a:buNone/>
              <a:defRPr/>
            </a:lvl3pPr>
            <a:lvl4pPr marL="852487" indent="0" algn="ctr">
              <a:buNone/>
              <a:defRPr/>
            </a:lvl4pPr>
            <a:lvl5pPr marL="1117600" indent="0" algn="ctr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669274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activiteit gecentree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1">
            <a:extLst>
              <a:ext uri="{FF2B5EF4-FFF2-40B4-BE49-F238E27FC236}">
                <a16:creationId xmlns:a16="http://schemas.microsoft.com/office/drawing/2014/main" id="{EE03FF9A-F597-4244-BD01-6D331A84510A}"/>
              </a:ext>
            </a:extLst>
          </p:cNvPr>
          <p:cNvCxnSpPr>
            <a:cxnSpLocks/>
          </p:cNvCxnSpPr>
          <p:nvPr userDrawn="1"/>
        </p:nvCxnSpPr>
        <p:spPr>
          <a:xfrm>
            <a:off x="2072024" y="561131"/>
            <a:ext cx="8047953" cy="0"/>
          </a:xfrm>
          <a:prstGeom prst="line">
            <a:avLst/>
          </a:prstGeom>
          <a:ln w="28575" cap="rnd">
            <a:solidFill>
              <a:srgbClr val="387B9A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3F693408-AB44-4176-9270-2FF985213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7224" y="296864"/>
            <a:ext cx="5768454" cy="468312"/>
          </a:xfrm>
          <a:solidFill>
            <a:schemeClr val="accent2"/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B2BA612-E490-44F2-BA61-FD5739D95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2215561"/>
            <a:ext cx="10801350" cy="3697877"/>
          </a:xfrm>
        </p:spPr>
        <p:txBody>
          <a:bodyPr/>
          <a:lstStyle>
            <a:lvl1pPr marL="0" indent="0" algn="ctr">
              <a:buNone/>
              <a:defRPr/>
            </a:lvl1pPr>
            <a:lvl2pPr marL="0" indent="0" algn="ctr">
              <a:buNone/>
              <a:defRPr/>
            </a:lvl2pPr>
            <a:lvl3pPr marL="0" indent="0" algn="ctr">
              <a:buNone/>
              <a:defRPr/>
            </a:lvl3pPr>
            <a:lvl4pPr marL="0" indent="0" algn="ctr">
              <a:buNone/>
              <a:defRPr/>
            </a:lvl4pPr>
            <a:lvl5pPr marL="0" indent="0" algn="ctr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80D8C0F-90D5-4BCC-83FE-0FA0655C0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F3B34-6B0D-45FF-A390-8EBDD9B392CA}" type="datetimeFigureOut">
              <a:rPr lang="nl-NL" smtClean="0"/>
              <a:t>28-4-2021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EC52CA0-09FC-4C6F-B979-91AAAD7A6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7DAD2EA-BFDC-4A52-A1B0-55BB64D33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E7F4B-6E11-487C-9B28-4934A04645A5}" type="slidenum">
              <a:rPr lang="nl-NL" smtClean="0"/>
              <a:t>‹nr.›</a:t>
            </a:fld>
            <a:endParaRPr lang="nl-NL"/>
          </a:p>
        </p:txBody>
      </p:sp>
      <p:cxnSp>
        <p:nvCxnSpPr>
          <p:cNvPr id="8" name="Rechte verbindingslijn 11">
            <a:extLst>
              <a:ext uri="{FF2B5EF4-FFF2-40B4-BE49-F238E27FC236}">
                <a16:creationId xmlns:a16="http://schemas.microsoft.com/office/drawing/2014/main" id="{D642DCA5-833B-4493-ABD8-33290026DB6C}"/>
              </a:ext>
            </a:extLst>
          </p:cNvPr>
          <p:cNvCxnSpPr>
            <a:cxnSpLocks/>
          </p:cNvCxnSpPr>
          <p:nvPr userDrawn="1"/>
        </p:nvCxnSpPr>
        <p:spPr>
          <a:xfrm>
            <a:off x="4224669" y="1851876"/>
            <a:ext cx="3742661" cy="0"/>
          </a:xfrm>
          <a:prstGeom prst="line">
            <a:avLst/>
          </a:prstGeom>
          <a:ln w="12700" cap="rnd">
            <a:solidFill>
              <a:schemeClr val="accent4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AE5F1D25-ADD7-463A-B588-D926CC5ACF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5" y="1341438"/>
            <a:ext cx="10801350" cy="468312"/>
          </a:xfrm>
        </p:spPr>
        <p:txBody>
          <a:bodyPr/>
          <a:lstStyle>
            <a:lvl1pPr marL="0" indent="0" algn="ctr">
              <a:buNone/>
              <a:defRPr sz="2800" b="0">
                <a:latin typeface="+mn-lt"/>
              </a:defRPr>
            </a:lvl1pPr>
            <a:lvl2pPr marL="314325" indent="0" algn="ctr">
              <a:buNone/>
              <a:defRPr/>
            </a:lvl2pPr>
            <a:lvl3pPr marL="627062" indent="0" algn="ctr">
              <a:buNone/>
              <a:defRPr/>
            </a:lvl3pPr>
            <a:lvl4pPr marL="852487" indent="0" algn="ctr">
              <a:buNone/>
              <a:defRPr/>
            </a:lvl4pPr>
            <a:lvl5pPr marL="1117600" indent="0" algn="ctr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495153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1">
            <a:extLst>
              <a:ext uri="{FF2B5EF4-FFF2-40B4-BE49-F238E27FC236}">
                <a16:creationId xmlns:a16="http://schemas.microsoft.com/office/drawing/2014/main" id="{EE03FF9A-F597-4244-BD01-6D331A84510A}"/>
              </a:ext>
            </a:extLst>
          </p:cNvPr>
          <p:cNvCxnSpPr>
            <a:cxnSpLocks/>
          </p:cNvCxnSpPr>
          <p:nvPr userDrawn="1"/>
        </p:nvCxnSpPr>
        <p:spPr>
          <a:xfrm>
            <a:off x="2072024" y="561131"/>
            <a:ext cx="8047953" cy="0"/>
          </a:xfrm>
          <a:prstGeom prst="line">
            <a:avLst/>
          </a:prstGeom>
          <a:ln w="28575" cap="rnd">
            <a:solidFill>
              <a:srgbClr val="387B9A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3F693408-AB44-4176-9270-2FF9852139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99044" y="296864"/>
            <a:ext cx="3603009" cy="468312"/>
          </a:xfrm>
          <a:solidFill>
            <a:schemeClr val="accent2"/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 dirty="0" err="1"/>
              <a:t>Inhoudtitel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B2BA612-E490-44F2-BA61-FD5739D95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0150" y="2502091"/>
            <a:ext cx="9791700" cy="3411347"/>
          </a:xfrm>
        </p:spPr>
        <p:txBody>
          <a:bodyPr/>
          <a:lstStyle>
            <a:lvl1pPr marL="322262" indent="-342900">
              <a:buClr>
                <a:schemeClr val="accent4"/>
              </a:buClr>
              <a:buFont typeface="+mj-lt"/>
              <a:buAutoNum type="arabicPeriod"/>
              <a:defRPr/>
            </a:lvl1pPr>
            <a:lvl2pPr marL="657225" indent="-342900">
              <a:buClr>
                <a:schemeClr val="accent4"/>
              </a:buClr>
              <a:buFont typeface="+mj-lt"/>
              <a:buAutoNum type="arabicPeriod"/>
              <a:defRPr/>
            </a:lvl2pPr>
            <a:lvl3pPr marL="969962" indent="-342900">
              <a:buClr>
                <a:schemeClr val="accent4"/>
              </a:buClr>
              <a:buFont typeface="+mj-lt"/>
              <a:buAutoNum type="arabicPeriod"/>
              <a:defRPr/>
            </a:lvl3pPr>
            <a:lvl4pPr marL="1081087" indent="-228600">
              <a:buClr>
                <a:schemeClr val="accent4"/>
              </a:buClr>
              <a:buFont typeface="+mj-lt"/>
              <a:buAutoNum type="arabicPeriod"/>
              <a:defRPr/>
            </a:lvl4pPr>
            <a:lvl5pPr marL="1346200" indent="-228600">
              <a:buClr>
                <a:schemeClr val="accent4"/>
              </a:buClr>
              <a:buFont typeface="+mj-lt"/>
              <a:buAutoNum type="arabicPeriod"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80D8C0F-90D5-4BCC-83FE-0FA0655C0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F3B34-6B0D-45FF-A390-8EBDD9B392CA}" type="datetimeFigureOut">
              <a:rPr lang="nl-NL" smtClean="0"/>
              <a:t>28-4-2021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EC52CA0-09FC-4C6F-B979-91AAAD7A6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7DAD2EA-BFDC-4A52-A1B0-55BB64D33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E7F4B-6E11-487C-9B28-4934A04645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23062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56" userDrawn="1">
          <p15:clr>
            <a:srgbClr val="FBAE40"/>
          </p15:clr>
        </p15:guide>
        <p15:guide id="2" pos="6924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>
            <a:extLst>
              <a:ext uri="{FF2B5EF4-FFF2-40B4-BE49-F238E27FC236}">
                <a16:creationId xmlns:a16="http://schemas.microsoft.com/office/drawing/2014/main" id="{CB7DAE2B-047F-4F85-83B3-C03019FF786B}"/>
              </a:ext>
            </a:extLst>
          </p:cNvPr>
          <p:cNvSpPr/>
          <p:nvPr userDrawn="1"/>
        </p:nvSpPr>
        <p:spPr>
          <a:xfrm>
            <a:off x="0" y="6394011"/>
            <a:ext cx="12192000" cy="46399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0">
            <a:extLst>
              <a:ext uri="{FF2B5EF4-FFF2-40B4-BE49-F238E27FC236}">
                <a16:creationId xmlns:a16="http://schemas.microsoft.com/office/drawing/2014/main" id="{B7423349-8600-42BF-9866-F58225928D55}"/>
              </a:ext>
            </a:extLst>
          </p:cNvPr>
          <p:cNvCxnSpPr/>
          <p:nvPr userDrawn="1"/>
        </p:nvCxnSpPr>
        <p:spPr>
          <a:xfrm flipH="1">
            <a:off x="0" y="6394010"/>
            <a:ext cx="12192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63444841-AB8E-4E8B-A1AA-050101181A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3180939"/>
            <a:ext cx="10801350" cy="437866"/>
          </a:xfrm>
          <a:noFill/>
        </p:spPr>
        <p:txBody>
          <a:bodyPr anchor="ctr" anchorCtr="0"/>
          <a:lstStyle>
            <a:lvl1pPr>
              <a:defRPr sz="2400">
                <a:solidFill>
                  <a:schemeClr val="accent3"/>
                </a:solidFill>
              </a:defRPr>
            </a:lvl1pPr>
          </a:lstStyle>
          <a:p>
            <a:r>
              <a:rPr lang="en-US" dirty="0" err="1"/>
              <a:t>Titel</a:t>
            </a:r>
            <a:r>
              <a:rPr lang="en-US" dirty="0"/>
              <a:t> met </a:t>
            </a:r>
            <a:r>
              <a:rPr lang="en-US" dirty="0" err="1"/>
              <a:t>eerste</a:t>
            </a:r>
            <a:r>
              <a:rPr lang="en-US" dirty="0"/>
              <a:t> </a:t>
            </a:r>
            <a:r>
              <a:rPr lang="en-US" dirty="0" err="1"/>
              <a:t>tekst</a:t>
            </a:r>
            <a:r>
              <a:rPr lang="en-US" dirty="0"/>
              <a:t> </a:t>
            </a:r>
            <a:r>
              <a:rPr lang="en-US" dirty="0" err="1"/>
              <a:t>donker</a:t>
            </a:r>
            <a:r>
              <a:rPr lang="en-US" dirty="0"/>
              <a:t>, </a:t>
            </a:r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tekst</a:t>
            </a:r>
            <a:r>
              <a:rPr lang="en-US" dirty="0"/>
              <a:t> </a:t>
            </a:r>
            <a:r>
              <a:rPr lang="en-US" dirty="0" err="1"/>
              <a:t>lichter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12336D0-FA95-4779-A214-44C24D44B8C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07809" y="4099592"/>
            <a:ext cx="4376382" cy="62732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Naam van de </a:t>
            </a:r>
            <a:r>
              <a:rPr lang="en-US" dirty="0" err="1"/>
              <a:t>presentator</a:t>
            </a:r>
            <a:r>
              <a:rPr lang="en-US" dirty="0"/>
              <a:t> met </a:t>
            </a:r>
            <a:r>
              <a:rPr lang="en-US" dirty="0" err="1"/>
              <a:t>daaronder</a:t>
            </a:r>
            <a:r>
              <a:rPr lang="en-US" dirty="0"/>
              <a:t> de datum </a:t>
            </a:r>
            <a:r>
              <a:rPr lang="en-US" dirty="0" err="1"/>
              <a:t>iets</a:t>
            </a:r>
            <a:r>
              <a:rPr lang="en-US" dirty="0"/>
              <a:t> </a:t>
            </a:r>
            <a:r>
              <a:rPr lang="en-US" dirty="0" err="1"/>
              <a:t>kleiner</a:t>
            </a:r>
            <a:endParaRPr lang="en-US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98D5D0F-E586-4CF8-A67D-F0A3E5A21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F3B34-6B0D-45FF-A390-8EBDD9B392CA}" type="datetimeFigureOut">
              <a:rPr lang="nl-NL" smtClean="0"/>
              <a:t>28-4-2021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903FA02-B067-46C1-B3FC-2BE1B3E38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BE47089-56FE-4ABC-8898-DB1FE7622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E7F4B-6E11-487C-9B28-4934A04645A5}" type="slidenum">
              <a:rPr lang="nl-NL" smtClean="0"/>
              <a:t>‹nr.›</a:t>
            </a:fld>
            <a:endParaRPr lang="nl-NL"/>
          </a:p>
        </p:txBody>
      </p:sp>
      <p:cxnSp>
        <p:nvCxnSpPr>
          <p:cNvPr id="16" name="Straight Connector 1">
            <a:extLst>
              <a:ext uri="{FF2B5EF4-FFF2-40B4-BE49-F238E27FC236}">
                <a16:creationId xmlns:a16="http://schemas.microsoft.com/office/drawing/2014/main" id="{0C945248-FAF7-4345-8BA6-063A05CB144B}"/>
              </a:ext>
            </a:extLst>
          </p:cNvPr>
          <p:cNvCxnSpPr/>
          <p:nvPr userDrawn="1"/>
        </p:nvCxnSpPr>
        <p:spPr>
          <a:xfrm>
            <a:off x="2981325" y="3791427"/>
            <a:ext cx="6229350" cy="0"/>
          </a:xfrm>
          <a:prstGeom prst="line">
            <a:avLst/>
          </a:prstGeom>
          <a:ln w="12700" cap="rnd">
            <a:solidFill>
              <a:srgbClr val="387B9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9">
            <a:extLst>
              <a:ext uri="{FF2B5EF4-FFF2-40B4-BE49-F238E27FC236}">
                <a16:creationId xmlns:a16="http://schemas.microsoft.com/office/drawing/2014/main" id="{F554EFF8-8096-0949-BDB4-94B732E237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20453"/>
          <a:stretch/>
        </p:blipFill>
        <p:spPr>
          <a:xfrm>
            <a:off x="-3425" y="6394010"/>
            <a:ext cx="1884376" cy="472365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CF24C27-BB21-7047-9712-3B6F1FDB88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918624" y="762374"/>
            <a:ext cx="4371106" cy="1435918"/>
          </a:xfrm>
          <a:prstGeom prst="rect">
            <a:avLst/>
          </a:prstGeom>
        </p:spPr>
      </p:pic>
      <p:pic>
        <p:nvPicPr>
          <p:cNvPr id="14" name="Picture 19">
            <a:extLst>
              <a:ext uri="{FF2B5EF4-FFF2-40B4-BE49-F238E27FC236}">
                <a16:creationId xmlns:a16="http://schemas.microsoft.com/office/drawing/2014/main" id="{BD2B6DAE-6358-5549-B2E3-7C957F70AA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567342" y="6461447"/>
            <a:ext cx="1054583" cy="34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616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co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693408-AB44-4176-9270-2FF985213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7224" y="296864"/>
            <a:ext cx="5768454" cy="468312"/>
          </a:xfrm>
          <a:solidFill>
            <a:schemeClr val="accent2"/>
          </a:solidFill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80D8C0F-90D5-4BCC-83FE-0FA0655C0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F3B34-6B0D-45FF-A390-8EBDD9B392CA}" type="datetimeFigureOut">
              <a:rPr lang="nl-NL" smtClean="0"/>
              <a:t>28-4-2021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EC52CA0-09FC-4C6F-B979-91AAAD7A6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7DAD2EA-BFDC-4A52-A1B0-55BB64D33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E7F4B-6E11-487C-9B28-4934A04645A5}" type="slidenum">
              <a:rPr lang="nl-NL" smtClean="0"/>
              <a:t>‹nr.›</a:t>
            </a:fld>
            <a:endParaRPr lang="nl-NL"/>
          </a:p>
        </p:txBody>
      </p:sp>
      <p:sp>
        <p:nvSpPr>
          <p:cNvPr id="14" name="Tijdelijke aanduiding voor afbeelding 13">
            <a:extLst>
              <a:ext uri="{FF2B5EF4-FFF2-40B4-BE49-F238E27FC236}">
                <a16:creationId xmlns:a16="http://schemas.microsoft.com/office/drawing/2014/main" id="{54ACC7EA-4D17-4B69-8220-6862BBC0F38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110469" y="1897713"/>
            <a:ext cx="1487502" cy="1487502"/>
          </a:xfrm>
          <a:prstGeom prst="ellipse">
            <a:avLst/>
          </a:prstGeom>
          <a:solidFill>
            <a:schemeClr val="accent3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/>
              <a:t>Icoon</a:t>
            </a:r>
          </a:p>
        </p:txBody>
      </p:sp>
      <p:sp>
        <p:nvSpPr>
          <p:cNvPr id="15" name="Tijdelijke aanduiding voor afbeelding 13">
            <a:extLst>
              <a:ext uri="{FF2B5EF4-FFF2-40B4-BE49-F238E27FC236}">
                <a16:creationId xmlns:a16="http://schemas.microsoft.com/office/drawing/2014/main" id="{8EA61D15-6EF3-41CD-AE70-E96E9C0B8BB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231359" y="1897713"/>
            <a:ext cx="1487502" cy="1487502"/>
          </a:xfrm>
          <a:prstGeom prst="ellipse">
            <a:avLst/>
          </a:prstGeom>
          <a:solidFill>
            <a:schemeClr val="accent3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/>
              <a:t>Icoon</a:t>
            </a:r>
          </a:p>
        </p:txBody>
      </p:sp>
      <p:sp>
        <p:nvSpPr>
          <p:cNvPr id="16" name="Tijdelijke aanduiding voor afbeelding 13">
            <a:extLst>
              <a:ext uri="{FF2B5EF4-FFF2-40B4-BE49-F238E27FC236}">
                <a16:creationId xmlns:a16="http://schemas.microsoft.com/office/drawing/2014/main" id="{31AD8CC6-22E6-41B0-959E-882C18F11EF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352249" y="1897713"/>
            <a:ext cx="1487502" cy="1487502"/>
          </a:xfrm>
          <a:prstGeom prst="ellipse">
            <a:avLst/>
          </a:prstGeom>
          <a:solidFill>
            <a:schemeClr val="accent3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/>
              <a:t>Icoon</a:t>
            </a:r>
          </a:p>
        </p:txBody>
      </p:sp>
      <p:sp>
        <p:nvSpPr>
          <p:cNvPr id="17" name="Tijdelijke aanduiding voor afbeelding 13">
            <a:extLst>
              <a:ext uri="{FF2B5EF4-FFF2-40B4-BE49-F238E27FC236}">
                <a16:creationId xmlns:a16="http://schemas.microsoft.com/office/drawing/2014/main" id="{217D76C2-8CBA-4317-8EAA-ECE105795E0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7473139" y="1897713"/>
            <a:ext cx="1487502" cy="1487502"/>
          </a:xfrm>
          <a:prstGeom prst="ellipse">
            <a:avLst/>
          </a:prstGeom>
          <a:solidFill>
            <a:schemeClr val="accent3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/>
              <a:t>Icoon</a:t>
            </a:r>
          </a:p>
        </p:txBody>
      </p:sp>
      <p:sp>
        <p:nvSpPr>
          <p:cNvPr id="18" name="Tijdelijke aanduiding voor afbeelding 13">
            <a:extLst>
              <a:ext uri="{FF2B5EF4-FFF2-40B4-BE49-F238E27FC236}">
                <a16:creationId xmlns:a16="http://schemas.microsoft.com/office/drawing/2014/main" id="{CFEC5BE2-EC64-4CEB-8C1F-52695A9ECFFE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594029" y="1897713"/>
            <a:ext cx="1487502" cy="1487502"/>
          </a:xfrm>
          <a:prstGeom prst="ellipse">
            <a:avLst/>
          </a:prstGeom>
          <a:solidFill>
            <a:schemeClr val="accent3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/>
              <a:t>Icoon</a:t>
            </a:r>
          </a:p>
        </p:txBody>
      </p: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E0C82865-91EC-40A6-AF71-DDFCBABBA404}"/>
              </a:ext>
            </a:extLst>
          </p:cNvPr>
          <p:cNvCxnSpPr/>
          <p:nvPr userDrawn="1"/>
        </p:nvCxnSpPr>
        <p:spPr>
          <a:xfrm>
            <a:off x="1290562" y="3769860"/>
            <a:ext cx="1140311" cy="0"/>
          </a:xfrm>
          <a:prstGeom prst="line">
            <a:avLst/>
          </a:prstGeom>
          <a:ln w="12700" cap="rnd">
            <a:solidFill>
              <a:schemeClr val="tx2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chte verbindingslijn 19">
            <a:extLst>
              <a:ext uri="{FF2B5EF4-FFF2-40B4-BE49-F238E27FC236}">
                <a16:creationId xmlns:a16="http://schemas.microsoft.com/office/drawing/2014/main" id="{F3EE00A5-7A61-4D9D-92BF-09015EBF0DD8}"/>
              </a:ext>
            </a:extLst>
          </p:cNvPr>
          <p:cNvCxnSpPr/>
          <p:nvPr userDrawn="1"/>
        </p:nvCxnSpPr>
        <p:spPr>
          <a:xfrm>
            <a:off x="3414749" y="3769860"/>
            <a:ext cx="1140311" cy="0"/>
          </a:xfrm>
          <a:prstGeom prst="line">
            <a:avLst/>
          </a:prstGeom>
          <a:ln w="12700" cap="rnd">
            <a:solidFill>
              <a:schemeClr val="tx2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20">
            <a:extLst>
              <a:ext uri="{FF2B5EF4-FFF2-40B4-BE49-F238E27FC236}">
                <a16:creationId xmlns:a16="http://schemas.microsoft.com/office/drawing/2014/main" id="{A74AD2C9-7126-4181-86CD-3002D8566E61}"/>
              </a:ext>
            </a:extLst>
          </p:cNvPr>
          <p:cNvCxnSpPr/>
          <p:nvPr userDrawn="1"/>
        </p:nvCxnSpPr>
        <p:spPr>
          <a:xfrm>
            <a:off x="5538936" y="3769860"/>
            <a:ext cx="1140311" cy="0"/>
          </a:xfrm>
          <a:prstGeom prst="line">
            <a:avLst/>
          </a:prstGeom>
          <a:ln w="12700" cap="rnd">
            <a:solidFill>
              <a:schemeClr val="tx2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chte verbindingslijn 21">
            <a:extLst>
              <a:ext uri="{FF2B5EF4-FFF2-40B4-BE49-F238E27FC236}">
                <a16:creationId xmlns:a16="http://schemas.microsoft.com/office/drawing/2014/main" id="{833D0BDD-88D6-44AE-AFF5-500622FAAB86}"/>
              </a:ext>
            </a:extLst>
          </p:cNvPr>
          <p:cNvCxnSpPr/>
          <p:nvPr userDrawn="1"/>
        </p:nvCxnSpPr>
        <p:spPr>
          <a:xfrm>
            <a:off x="7663123" y="3769860"/>
            <a:ext cx="1140311" cy="0"/>
          </a:xfrm>
          <a:prstGeom prst="line">
            <a:avLst/>
          </a:prstGeom>
          <a:ln w="12700" cap="rnd">
            <a:solidFill>
              <a:schemeClr val="tx2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chte verbindingslijn 22">
            <a:extLst>
              <a:ext uri="{FF2B5EF4-FFF2-40B4-BE49-F238E27FC236}">
                <a16:creationId xmlns:a16="http://schemas.microsoft.com/office/drawing/2014/main" id="{FAE59C1C-1A31-442C-AEFB-E73B627CE453}"/>
              </a:ext>
            </a:extLst>
          </p:cNvPr>
          <p:cNvCxnSpPr/>
          <p:nvPr userDrawn="1"/>
        </p:nvCxnSpPr>
        <p:spPr>
          <a:xfrm>
            <a:off x="9787311" y="3769860"/>
            <a:ext cx="1140311" cy="0"/>
          </a:xfrm>
          <a:prstGeom prst="line">
            <a:avLst/>
          </a:prstGeom>
          <a:ln w="12700" cap="rnd">
            <a:solidFill>
              <a:schemeClr val="tx2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ijdelijke aanduiding voor tekst 35">
            <a:extLst>
              <a:ext uri="{FF2B5EF4-FFF2-40B4-BE49-F238E27FC236}">
                <a16:creationId xmlns:a16="http://schemas.microsoft.com/office/drawing/2014/main" id="{69E65B72-15A9-4A0C-B65E-5B3FBC1D619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10052" y="3934773"/>
            <a:ext cx="2082800" cy="93345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7" name="Tijdelijke aanduiding voor tekst 35">
            <a:extLst>
              <a:ext uri="{FF2B5EF4-FFF2-40B4-BE49-F238E27FC236}">
                <a16:creationId xmlns:a16="http://schemas.microsoft.com/office/drawing/2014/main" id="{E9A4C4F9-009C-413C-B2B2-0324A22CE67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934281" y="3934773"/>
            <a:ext cx="2082800" cy="93345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8" name="Tijdelijke aanduiding voor tekst 35">
            <a:extLst>
              <a:ext uri="{FF2B5EF4-FFF2-40B4-BE49-F238E27FC236}">
                <a16:creationId xmlns:a16="http://schemas.microsoft.com/office/drawing/2014/main" id="{4C92C3D4-BFFC-4B34-97EC-F6CD775F7CD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058510" y="3934773"/>
            <a:ext cx="2082800" cy="93345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9" name="Tijdelijke aanduiding voor tekst 35">
            <a:extLst>
              <a:ext uri="{FF2B5EF4-FFF2-40B4-BE49-F238E27FC236}">
                <a16:creationId xmlns:a16="http://schemas.microsoft.com/office/drawing/2014/main" id="{B9B9968B-C6AB-47DF-9479-1F692B7B0AE5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182739" y="3934773"/>
            <a:ext cx="2082800" cy="93345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0" name="Tijdelijke aanduiding voor tekst 35">
            <a:extLst>
              <a:ext uri="{FF2B5EF4-FFF2-40B4-BE49-F238E27FC236}">
                <a16:creationId xmlns:a16="http://schemas.microsoft.com/office/drawing/2014/main" id="{D9C05E5E-B1CE-4ABD-BC5A-AA20E1D5B19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306968" y="3934773"/>
            <a:ext cx="2082800" cy="93345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2" name="Tijdelijke aanduiding voor tekst 41">
            <a:extLst>
              <a:ext uri="{FF2B5EF4-FFF2-40B4-BE49-F238E27FC236}">
                <a16:creationId xmlns:a16="http://schemas.microsoft.com/office/drawing/2014/main" id="{9579E535-6E99-49A7-ABAF-224A49F1DF5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070101" y="982663"/>
            <a:ext cx="8051800" cy="358775"/>
          </a:xfrm>
        </p:spPr>
        <p:txBody>
          <a:bodyPr anchor="ctr" anchorCtr="0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/>
            <a:r>
              <a:rPr lang="nl-NL" dirty="0"/>
              <a:t>Subtitel</a:t>
            </a:r>
          </a:p>
        </p:txBody>
      </p:sp>
    </p:spTree>
    <p:extLst>
      <p:ext uri="{BB962C8B-B14F-4D97-AF65-F5344CB8AC3E}">
        <p14:creationId xmlns:p14="http://schemas.microsoft.com/office/powerpoint/2010/main" val="2214261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>
            <a:extLst>
              <a:ext uri="{FF2B5EF4-FFF2-40B4-BE49-F238E27FC236}">
                <a16:creationId xmlns:a16="http://schemas.microsoft.com/office/drawing/2014/main" id="{6799190E-92A4-4DC4-B03C-C1AF2268B556}"/>
              </a:ext>
            </a:extLst>
          </p:cNvPr>
          <p:cNvSpPr/>
          <p:nvPr userDrawn="1"/>
        </p:nvSpPr>
        <p:spPr>
          <a:xfrm>
            <a:off x="0" y="6394011"/>
            <a:ext cx="12192000" cy="46399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0">
            <a:extLst>
              <a:ext uri="{FF2B5EF4-FFF2-40B4-BE49-F238E27FC236}">
                <a16:creationId xmlns:a16="http://schemas.microsoft.com/office/drawing/2014/main" id="{C18D80E7-9661-4968-B0C3-500D39476407}"/>
              </a:ext>
            </a:extLst>
          </p:cNvPr>
          <p:cNvCxnSpPr/>
          <p:nvPr userDrawn="1"/>
        </p:nvCxnSpPr>
        <p:spPr>
          <a:xfrm flipH="1">
            <a:off x="0" y="6394010"/>
            <a:ext cx="12192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86904D5-35EB-43A3-9F11-45DE62B720D0}"/>
              </a:ext>
            </a:extLst>
          </p:cNvPr>
          <p:cNvCxnSpPr>
            <a:cxnSpLocks/>
          </p:cNvCxnSpPr>
          <p:nvPr userDrawn="1"/>
        </p:nvCxnSpPr>
        <p:spPr>
          <a:xfrm>
            <a:off x="2072024" y="561131"/>
            <a:ext cx="8047953" cy="0"/>
          </a:xfrm>
          <a:prstGeom prst="line">
            <a:avLst/>
          </a:prstGeom>
          <a:ln w="28575" cap="rnd">
            <a:solidFill>
              <a:srgbClr val="387B9A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61559FA0-9526-431E-9189-7F8FE8ABD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7223" y="296864"/>
            <a:ext cx="5768455" cy="468312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28800" rIns="0" bIns="0" rtlCol="0" anchor="ctr">
            <a:no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4A06FFB-8ECA-43C3-8DE3-92A5BF0469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1341439"/>
            <a:ext cx="10801350" cy="457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5FDD5D0-FBAC-4B8F-B0CE-8795D214AE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82733" y="6460296"/>
            <a:ext cx="142149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C19F3B34-6B0D-45FF-A390-8EBDD9B392CA}" type="datetimeFigureOut">
              <a:rPr lang="nl-NL" smtClean="0"/>
              <a:pPr/>
              <a:t>28-4-2021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84A78F5-4920-4B26-B15C-9AF3ED042A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70552" y="6460296"/>
            <a:ext cx="371673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752B93B-9360-4132-90EF-CCE2063F91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6675" y="6460296"/>
            <a:ext cx="44056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F9DE7F4B-6E11-487C-9B28-4934A04645A5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18" name="Picture 9">
            <a:extLst>
              <a:ext uri="{FF2B5EF4-FFF2-40B4-BE49-F238E27FC236}">
                <a16:creationId xmlns:a16="http://schemas.microsoft.com/office/drawing/2014/main" id="{67F012D9-6D14-1F47-A0BC-40D6448668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4"/>
          <a:srcRect b="20453"/>
          <a:stretch/>
        </p:blipFill>
        <p:spPr>
          <a:xfrm>
            <a:off x="-3425" y="6394010"/>
            <a:ext cx="1884376" cy="472365"/>
          </a:xfrm>
          <a:prstGeom prst="rect">
            <a:avLst/>
          </a:prstGeom>
        </p:spPr>
      </p:pic>
      <p:cxnSp>
        <p:nvCxnSpPr>
          <p:cNvPr id="19" name="Straight Connector 10">
            <a:extLst>
              <a:ext uri="{FF2B5EF4-FFF2-40B4-BE49-F238E27FC236}">
                <a16:creationId xmlns:a16="http://schemas.microsoft.com/office/drawing/2014/main" id="{97EE9B39-7BA6-B741-97D0-35128E0DDF16}"/>
              </a:ext>
            </a:extLst>
          </p:cNvPr>
          <p:cNvCxnSpPr/>
          <p:nvPr userDrawn="1"/>
        </p:nvCxnSpPr>
        <p:spPr>
          <a:xfrm flipH="1">
            <a:off x="0" y="6394010"/>
            <a:ext cx="12192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8608DA65-7BF5-444A-8921-28A56A36F8D2}"/>
              </a:ext>
            </a:extLst>
          </p:cNvPr>
          <p:cNvPicPr>
            <a:picLocks noChangeAspect="1"/>
          </p:cNvPicPr>
          <p:nvPr userDrawn="1"/>
        </p:nvPicPr>
        <p:blipFill>
          <a:blip r:embed="rId35"/>
          <a:srcRect/>
          <a:stretch/>
        </p:blipFill>
        <p:spPr>
          <a:xfrm>
            <a:off x="10567342" y="6461447"/>
            <a:ext cx="1054583" cy="34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924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9" r:id="rId2"/>
    <p:sldLayoutId id="2147483650" r:id="rId3"/>
    <p:sldLayoutId id="2147483675" r:id="rId4"/>
    <p:sldLayoutId id="2147483673" r:id="rId5"/>
    <p:sldLayoutId id="2147483674" r:id="rId6"/>
    <p:sldLayoutId id="2147483670" r:id="rId7"/>
    <p:sldLayoutId id="2147483651" r:id="rId8"/>
    <p:sldLayoutId id="2147483661" r:id="rId9"/>
    <p:sldLayoutId id="2147483680" r:id="rId10"/>
    <p:sldLayoutId id="2147483681" r:id="rId11"/>
    <p:sldLayoutId id="2147483682" r:id="rId12"/>
    <p:sldLayoutId id="2147483664" r:id="rId13"/>
    <p:sldLayoutId id="2147483678" r:id="rId14"/>
    <p:sldLayoutId id="2147483665" r:id="rId15"/>
    <p:sldLayoutId id="2147483683" r:id="rId16"/>
    <p:sldLayoutId id="2147483663" r:id="rId17"/>
    <p:sldLayoutId id="2147483666" r:id="rId18"/>
    <p:sldLayoutId id="2147483671" r:id="rId19"/>
    <p:sldLayoutId id="2147483660" r:id="rId20"/>
    <p:sldLayoutId id="2147483652" r:id="rId21"/>
    <p:sldLayoutId id="2147483677" r:id="rId22"/>
    <p:sldLayoutId id="2147483667" r:id="rId23"/>
    <p:sldLayoutId id="2147483653" r:id="rId24"/>
    <p:sldLayoutId id="2147483656" r:id="rId25"/>
    <p:sldLayoutId id="2147483672" r:id="rId26"/>
    <p:sldLayoutId id="2147483676" r:id="rId27"/>
    <p:sldLayoutId id="2147483654" r:id="rId28"/>
    <p:sldLayoutId id="2147483668" r:id="rId29"/>
    <p:sldLayoutId id="2147483659" r:id="rId30"/>
    <p:sldLayoutId id="2147483669" r:id="rId31"/>
    <p:sldLayoutId id="2147483684" r:id="rId3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0975" indent="-201613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lang="nl-NL" sz="2000" b="0" kern="1200" dirty="0">
          <a:solidFill>
            <a:schemeClr val="tx2"/>
          </a:solidFill>
          <a:latin typeface="+mn-lt"/>
          <a:ea typeface="Open Sans Light" panose="020B0604020202020204" charset="0"/>
          <a:cs typeface="Open Sans Light" panose="020B0604020202020204" charset="0"/>
        </a:defRPr>
      </a:lvl1pPr>
      <a:lvl2pPr marL="500063" indent="-185738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lang="nl-NL" sz="1800" kern="1200" dirty="0">
          <a:solidFill>
            <a:schemeClr val="tx2"/>
          </a:solidFill>
          <a:latin typeface="Open Sans Light" panose="020B0604020202020204" charset="0"/>
          <a:ea typeface="Open Sans Light" panose="020B0604020202020204" charset="0"/>
          <a:cs typeface="Open Sans Light" panose="020B0604020202020204" charset="0"/>
        </a:defRPr>
      </a:lvl2pPr>
      <a:lvl3pPr marL="806450" indent="-179388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lang="nl-NL" sz="1600" kern="1200" dirty="0">
          <a:solidFill>
            <a:schemeClr val="tx2"/>
          </a:solidFill>
          <a:latin typeface="Open Sans Light" panose="020B0604020202020204" charset="0"/>
          <a:ea typeface="Open Sans Light" panose="020B0604020202020204" charset="0"/>
          <a:cs typeface="Open Sans Light" panose="020B0604020202020204" charset="0"/>
        </a:defRPr>
      </a:lvl3pPr>
      <a:lvl4pPr marL="1038225" indent="-185738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4pPr>
      <a:lvl5pPr marL="1260475" indent="-142875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7242" userDrawn="1">
          <p15:clr>
            <a:srgbClr val="F26B43"/>
          </p15:clr>
        </p15:guide>
        <p15:guide id="4" orient="horz" pos="346" userDrawn="1">
          <p15:clr>
            <a:srgbClr val="F26B43"/>
          </p15:clr>
        </p15:guide>
        <p15:guide id="5" pos="438" userDrawn="1">
          <p15:clr>
            <a:srgbClr val="F26B43"/>
          </p15:clr>
        </p15:guide>
        <p15:guide id="6" orient="horz" pos="845" userDrawn="1">
          <p15:clr>
            <a:srgbClr val="F26B43"/>
          </p15:clr>
        </p15:guide>
        <p15:guide id="7" orient="horz" pos="3725" userDrawn="1">
          <p15:clr>
            <a:srgbClr val="F26B43"/>
          </p15:clr>
        </p15:guide>
        <p15:guide id="8" orient="horz" pos="482" userDrawn="1">
          <p15:clr>
            <a:srgbClr val="F26B43"/>
          </p15:clr>
        </p15:guide>
        <p15:guide id="9" pos="130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3.pn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9.svg"/><Relationship Id="rId4" Type="http://schemas.openxmlformats.org/officeDocument/2006/relationships/image" Target="../media/image14.svg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5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17968D8-58D1-5D49-AFDB-627C0B33E0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RES </a:t>
            </a:r>
            <a:r>
              <a:rPr lang="en-US" dirty="0" err="1"/>
              <a:t>werkgroep</a:t>
            </a:r>
            <a:r>
              <a:rPr lang="en-US" dirty="0"/>
              <a:t> </a:t>
            </a:r>
            <a:r>
              <a:rPr lang="en-US" dirty="0" err="1"/>
              <a:t>Warmte</a:t>
            </a:r>
            <a:endParaRPr lang="en-US" dirty="0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9FA702DB-E3D6-FD4E-87C4-5D011F9A62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Webinar – 29 April 2021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061079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el 2">
            <a:extLst>
              <a:ext uri="{FF2B5EF4-FFF2-40B4-BE49-F238E27FC236}">
                <a16:creationId xmlns:a16="http://schemas.microsoft.com/office/drawing/2014/main" id="{CDFE389D-3510-4812-AC4D-6D0F159B73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5721348"/>
              </p:ext>
            </p:extLst>
          </p:nvPr>
        </p:nvGraphicFramePr>
        <p:xfrm>
          <a:off x="1579411" y="850299"/>
          <a:ext cx="9024079" cy="5410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13417">
                  <a:extLst>
                    <a:ext uri="{9D8B030D-6E8A-4147-A177-3AD203B41FA5}">
                      <a16:colId xmlns:a16="http://schemas.microsoft.com/office/drawing/2014/main" val="3715127114"/>
                    </a:ext>
                  </a:extLst>
                </a:gridCol>
                <a:gridCol w="742013">
                  <a:extLst>
                    <a:ext uri="{9D8B030D-6E8A-4147-A177-3AD203B41FA5}">
                      <a16:colId xmlns:a16="http://schemas.microsoft.com/office/drawing/2014/main" val="3757996873"/>
                    </a:ext>
                  </a:extLst>
                </a:gridCol>
                <a:gridCol w="2405921">
                  <a:extLst>
                    <a:ext uri="{9D8B030D-6E8A-4147-A177-3AD203B41FA5}">
                      <a16:colId xmlns:a16="http://schemas.microsoft.com/office/drawing/2014/main" val="635542722"/>
                    </a:ext>
                  </a:extLst>
                </a:gridCol>
                <a:gridCol w="3462728">
                  <a:extLst>
                    <a:ext uri="{9D8B030D-6E8A-4147-A177-3AD203B41FA5}">
                      <a16:colId xmlns:a16="http://schemas.microsoft.com/office/drawing/2014/main" val="41159613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nl-NL" sz="140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nl-NL" sz="14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Boven-lokaal</a:t>
                      </a:r>
                      <a:r>
                        <a:rPr lang="nl-NL" sz="14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?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nl-NL" sz="14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Potentie MRE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nl-NL" sz="14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Bovenlokale vraagstuk(ken)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4347856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nl-NL" sz="1400" dirty="0">
                          <a:effectLst/>
                        </a:rPr>
                        <a:t>3.1 Collectieve technieken</a:t>
                      </a:r>
                      <a:endParaRPr lang="nl-N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55009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nl-NL" sz="1400" dirty="0"/>
                        <a:t>Restwarmte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nl-NL" sz="1400" dirty="0" err="1"/>
                        <a:t>Aquathermie</a:t>
                      </a:r>
                      <a:endParaRPr lang="nl-NL" sz="1400" dirty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nl-NL" sz="1400" dirty="0" err="1"/>
                        <a:t>Zonthermie</a:t>
                      </a:r>
                      <a:endParaRPr lang="nl-NL" sz="1400" dirty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nl-NL" sz="1400" dirty="0"/>
                        <a:t>Biomassa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nl-NL" sz="1400" dirty="0"/>
                        <a:t>Warmte Koude Opslag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nl-NL" sz="1400" dirty="0"/>
                        <a:t>Geothermie</a:t>
                      </a:r>
                      <a:endParaRPr lang="nl-NL" sz="14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>
                          <a:solidFill>
                            <a:srgbClr val="233C59"/>
                          </a:solidFill>
                        </a:rPr>
                        <a:t>Ja</a:t>
                      </a:r>
                    </a:p>
                    <a:p>
                      <a:r>
                        <a:rPr lang="nl-NL" sz="1400" dirty="0">
                          <a:solidFill>
                            <a:srgbClr val="233C59"/>
                          </a:solidFill>
                        </a:rPr>
                        <a:t>Ja</a:t>
                      </a:r>
                    </a:p>
                    <a:p>
                      <a:r>
                        <a:rPr lang="nl-NL" sz="1400" dirty="0">
                          <a:solidFill>
                            <a:srgbClr val="233C59"/>
                          </a:solidFill>
                        </a:rPr>
                        <a:t>Nee</a:t>
                      </a:r>
                    </a:p>
                    <a:p>
                      <a:r>
                        <a:rPr lang="nl-NL" sz="1400" dirty="0">
                          <a:solidFill>
                            <a:srgbClr val="233C59"/>
                          </a:solidFill>
                        </a:rPr>
                        <a:t>Ja</a:t>
                      </a:r>
                    </a:p>
                    <a:p>
                      <a:r>
                        <a:rPr lang="nl-NL" sz="1400" dirty="0">
                          <a:solidFill>
                            <a:srgbClr val="233C59"/>
                          </a:solidFill>
                        </a:rPr>
                        <a:t>Nee</a:t>
                      </a:r>
                    </a:p>
                    <a:p>
                      <a:r>
                        <a:rPr lang="nl-NL" sz="1400" dirty="0">
                          <a:solidFill>
                            <a:srgbClr val="233C59"/>
                          </a:solidFill>
                        </a:rPr>
                        <a:t>Ja</a:t>
                      </a:r>
                      <a:endParaRPr lang="nl-NL" sz="1400" dirty="0">
                        <a:solidFill>
                          <a:srgbClr val="233C59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>
                          <a:solidFill>
                            <a:srgbClr val="233C59"/>
                          </a:solidFill>
                        </a:rPr>
                        <a:t>2,5 PJ (LT) en 0,7 PJ (HT)</a:t>
                      </a:r>
                    </a:p>
                    <a:p>
                      <a:r>
                        <a:rPr lang="nl-NL" sz="1400" dirty="0">
                          <a:solidFill>
                            <a:srgbClr val="233C59"/>
                          </a:solidFill>
                        </a:rPr>
                        <a:t>onbekend</a:t>
                      </a:r>
                    </a:p>
                    <a:p>
                      <a:r>
                        <a:rPr lang="nl-NL" sz="1400" dirty="0">
                          <a:solidFill>
                            <a:srgbClr val="233C59"/>
                          </a:solidFill>
                        </a:rPr>
                        <a:t>6,4 PJ (land) en 10,4 PJ (daken)</a:t>
                      </a:r>
                    </a:p>
                    <a:p>
                      <a:r>
                        <a:rPr lang="nl-NL" sz="1400" dirty="0">
                          <a:solidFill>
                            <a:srgbClr val="233C59"/>
                          </a:solidFill>
                        </a:rPr>
                        <a:t>3,2 PJ (biogas)</a:t>
                      </a:r>
                    </a:p>
                    <a:p>
                      <a:r>
                        <a:rPr lang="nl-NL" sz="1400" dirty="0">
                          <a:solidFill>
                            <a:srgbClr val="233C59"/>
                          </a:solidFill>
                        </a:rPr>
                        <a:t>12,4 PJ</a:t>
                      </a:r>
                    </a:p>
                    <a:p>
                      <a:r>
                        <a:rPr lang="nl-NL" sz="1400" dirty="0">
                          <a:solidFill>
                            <a:srgbClr val="233C59"/>
                          </a:solidFill>
                        </a:rPr>
                        <a:t>11 PJ (ondiep)</a:t>
                      </a:r>
                      <a:endParaRPr lang="nl-NL" sz="1400" dirty="0">
                        <a:solidFill>
                          <a:srgbClr val="233C59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Onderzoek uitkoppeling, verdelingsvraagstuk</a:t>
                      </a:r>
                    </a:p>
                    <a:p>
                      <a:r>
                        <a:rPr lang="nl-NL" sz="1400" dirty="0"/>
                        <a:t>Minimale afstand t.b.v. regeneratie?</a:t>
                      </a:r>
                    </a:p>
                    <a:p>
                      <a:r>
                        <a:rPr lang="nl-NL" sz="1400" dirty="0"/>
                        <a:t>Alternatief voor netverzwaring?</a:t>
                      </a:r>
                    </a:p>
                    <a:p>
                      <a:r>
                        <a:rPr lang="nl-NL" sz="1400" dirty="0"/>
                        <a:t>Koppelen stakeholders, verdelingsvraagstuk</a:t>
                      </a:r>
                    </a:p>
                    <a:p>
                      <a:r>
                        <a:rPr lang="nl-NL" sz="1400" dirty="0"/>
                        <a:t>Restricties omgevingsverordening PNB</a:t>
                      </a:r>
                    </a:p>
                    <a:p>
                      <a:r>
                        <a:rPr lang="nl-NL" sz="1400" dirty="0"/>
                        <a:t>Verdelingsvraagstuk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07368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nl-NL" sz="1400" dirty="0"/>
                        <a:t>3.2 Individuele oplossingen</a:t>
                      </a:r>
                      <a:endParaRPr lang="nl-NL" sz="14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75198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nl-NL" sz="1400" dirty="0"/>
                        <a:t>Warmtepomp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nl-NL" sz="1400" dirty="0"/>
                        <a:t>Biomassa ketel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nl-NL" sz="1400" dirty="0"/>
                        <a:t>Infraroodpanelen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nl-NL" sz="1400" dirty="0"/>
                        <a:t>Groen gas of hybride ketel</a:t>
                      </a:r>
                      <a:endParaRPr lang="nl-NL" sz="14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Nee</a:t>
                      </a:r>
                    </a:p>
                    <a:p>
                      <a:r>
                        <a:rPr lang="nl-NL" sz="1400" dirty="0"/>
                        <a:t>Nee</a:t>
                      </a:r>
                    </a:p>
                    <a:p>
                      <a:r>
                        <a:rPr lang="nl-NL" sz="1400" dirty="0"/>
                        <a:t>Nee</a:t>
                      </a:r>
                    </a:p>
                    <a:p>
                      <a:r>
                        <a:rPr lang="nl-NL" sz="1400" dirty="0"/>
                        <a:t>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Opwekking en netverzwaring</a:t>
                      </a:r>
                    </a:p>
                    <a:p>
                      <a:r>
                        <a:rPr lang="nl-NL" sz="1400" dirty="0"/>
                        <a:t>(emissies)</a:t>
                      </a:r>
                    </a:p>
                    <a:p>
                      <a:r>
                        <a:rPr lang="nl-NL" sz="1400" dirty="0"/>
                        <a:t>Opwekking en netverzwaring</a:t>
                      </a:r>
                    </a:p>
                    <a:p>
                      <a:r>
                        <a:rPr lang="nl-NL" sz="1400" dirty="0"/>
                        <a:t>Verdelingsvraagstuk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87959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nl-NL" sz="1400" dirty="0"/>
                        <a:t>3.3 Innovaties:</a:t>
                      </a:r>
                      <a:endParaRPr lang="nl-NL" sz="14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52922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nl-NL" sz="1400" dirty="0"/>
                        <a:t>Waterstof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nl-NL" sz="1400" dirty="0"/>
                        <a:t>Warmtebatterij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nl-NL" sz="1400" dirty="0" err="1"/>
                        <a:t>Metalfuels</a:t>
                      </a:r>
                      <a:endParaRPr lang="nl-NL" sz="1400" dirty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nl-NL" sz="1400" dirty="0"/>
                        <a:t>Asfaltwarmte</a:t>
                      </a:r>
                      <a:endParaRPr lang="nl-NL" sz="14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Ja</a:t>
                      </a:r>
                    </a:p>
                    <a:p>
                      <a:r>
                        <a:rPr lang="nl-NL" sz="1400" dirty="0"/>
                        <a:t>Nee</a:t>
                      </a:r>
                    </a:p>
                    <a:p>
                      <a:r>
                        <a:rPr lang="nl-NL" sz="1400" dirty="0"/>
                        <a:t>Ja</a:t>
                      </a:r>
                    </a:p>
                    <a:p>
                      <a:r>
                        <a:rPr lang="nl-NL" sz="1400" dirty="0"/>
                        <a:t>Nee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Alternatief voor netverzwaring, koppelen stakeholders, verdelingsvraagstuk</a:t>
                      </a:r>
                    </a:p>
                    <a:p>
                      <a:endParaRPr lang="nl-NL" sz="1400" dirty="0"/>
                    </a:p>
                    <a:p>
                      <a:r>
                        <a:rPr lang="nl-NL" sz="1400" dirty="0"/>
                        <a:t>Combinatie met wegenonderhoud RWS/PNB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49093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dirty="0"/>
                        <a:t>3.4 Infrastructuur: gas-, elektriciteit- en warmtenetten</a:t>
                      </a:r>
                      <a:endParaRPr lang="nl-NL" sz="14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Onderhoud, uitbreiding, aanleg, uitfasering</a:t>
                      </a:r>
                      <a:br>
                        <a:rPr lang="nl-NL" sz="1400" dirty="0"/>
                      </a:br>
                      <a:r>
                        <a:rPr lang="nl-NL" sz="1400" dirty="0"/>
                        <a:t>Piekvermogen, (</a:t>
                      </a:r>
                      <a:r>
                        <a:rPr lang="nl-NL" sz="1400" dirty="0" err="1"/>
                        <a:t>seizoens</a:t>
                      </a:r>
                      <a:r>
                        <a:rPr lang="nl-NL" sz="1400" dirty="0"/>
                        <a:t>)opslag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3896187"/>
                  </a:ext>
                </a:extLst>
              </a:tr>
            </a:tbl>
          </a:graphicData>
        </a:graphic>
      </p:graphicFrame>
      <p:grpSp>
        <p:nvGrpSpPr>
          <p:cNvPr id="22" name="Groep 7">
            <a:extLst>
              <a:ext uri="{FF2B5EF4-FFF2-40B4-BE49-F238E27FC236}">
                <a16:creationId xmlns:a16="http://schemas.microsoft.com/office/drawing/2014/main" id="{76999C2E-4735-4107-9109-03101EEDD22C}"/>
              </a:ext>
            </a:extLst>
          </p:cNvPr>
          <p:cNvGrpSpPr/>
          <p:nvPr/>
        </p:nvGrpSpPr>
        <p:grpSpPr>
          <a:xfrm flipV="1">
            <a:off x="-12701" y="3110183"/>
            <a:ext cx="12217401" cy="3283122"/>
            <a:chOff x="-12701" y="583884"/>
            <a:chExt cx="12217401" cy="3110182"/>
          </a:xfrm>
          <a:solidFill>
            <a:schemeClr val="bg2">
              <a:alpha val="70000"/>
            </a:schemeClr>
          </a:solidFill>
        </p:grpSpPr>
        <p:sp>
          <p:nvSpPr>
            <p:cNvPr id="23" name="Rectangle 29">
              <a:extLst>
                <a:ext uri="{FF2B5EF4-FFF2-40B4-BE49-F238E27FC236}">
                  <a16:creationId xmlns:a16="http://schemas.microsoft.com/office/drawing/2014/main" id="{912BFEF9-19A7-4EBD-A13E-031EF98FFCDE}"/>
                </a:ext>
              </a:extLst>
            </p:cNvPr>
            <p:cNvSpPr/>
            <p:nvPr userDrawn="1"/>
          </p:nvSpPr>
          <p:spPr>
            <a:xfrm rot="5400000">
              <a:off x="4673442" y="-4102259"/>
              <a:ext cx="2845116" cy="1221740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Gelijkbenige driehoek 9">
              <a:extLst>
                <a:ext uri="{FF2B5EF4-FFF2-40B4-BE49-F238E27FC236}">
                  <a16:creationId xmlns:a16="http://schemas.microsoft.com/office/drawing/2014/main" id="{6ADD5F28-813E-4757-B31A-0C6F54E286EA}"/>
                </a:ext>
              </a:extLst>
            </p:cNvPr>
            <p:cNvSpPr/>
            <p:nvPr userDrawn="1"/>
          </p:nvSpPr>
          <p:spPr>
            <a:xfrm rot="10800000">
              <a:off x="5835675" y="3429000"/>
              <a:ext cx="520649" cy="26506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  <p:sp>
        <p:nvSpPr>
          <p:cNvPr id="4" name="Titel 1">
            <a:extLst>
              <a:ext uri="{FF2B5EF4-FFF2-40B4-BE49-F238E27FC236}">
                <a16:creationId xmlns:a16="http://schemas.microsoft.com/office/drawing/2014/main" id="{BF1AD1D0-CB41-453A-BFA6-1FFB7BC8A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7224" y="296864"/>
            <a:ext cx="5768454" cy="468312"/>
          </a:xfrm>
        </p:spPr>
        <p:txBody>
          <a:bodyPr/>
          <a:lstStyle/>
          <a:p>
            <a:r>
              <a:rPr lang="nl-NL" dirty="0"/>
              <a:t>1. Concept RES 1.0</a:t>
            </a:r>
          </a:p>
        </p:txBody>
      </p:sp>
      <p:cxnSp>
        <p:nvCxnSpPr>
          <p:cNvPr id="16" name="Rechte verbindingslijn 18">
            <a:extLst>
              <a:ext uri="{FF2B5EF4-FFF2-40B4-BE49-F238E27FC236}">
                <a16:creationId xmlns:a16="http://schemas.microsoft.com/office/drawing/2014/main" id="{3539F232-F96A-4B1B-9DCF-C4500A41E5B9}"/>
              </a:ext>
            </a:extLst>
          </p:cNvPr>
          <p:cNvCxnSpPr/>
          <p:nvPr/>
        </p:nvCxnSpPr>
        <p:spPr>
          <a:xfrm>
            <a:off x="1412011" y="4023812"/>
            <a:ext cx="1140311" cy="0"/>
          </a:xfrm>
          <a:prstGeom prst="line">
            <a:avLst/>
          </a:prstGeom>
          <a:ln w="12700" cap="rnd">
            <a:solidFill>
              <a:schemeClr val="tx2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jdelijke aanduiding voor tekst 35">
            <a:extLst>
              <a:ext uri="{FF2B5EF4-FFF2-40B4-BE49-F238E27FC236}">
                <a16:creationId xmlns:a16="http://schemas.microsoft.com/office/drawing/2014/main" id="{7848851A-659A-464D-9BB5-D7AF65EDC64D}"/>
              </a:ext>
            </a:extLst>
          </p:cNvPr>
          <p:cNvSpPr txBox="1">
            <a:spLocks/>
          </p:cNvSpPr>
          <p:nvPr/>
        </p:nvSpPr>
        <p:spPr>
          <a:xfrm>
            <a:off x="586923" y="4188725"/>
            <a:ext cx="2771955" cy="93345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None/>
              <a:defRPr lang="nl-NL" sz="1600" b="0" kern="1200">
                <a:solidFill>
                  <a:schemeClr val="tx2"/>
                </a:solidFill>
                <a:latin typeface="+mn-lt"/>
                <a:ea typeface="Open Sans Light" panose="020B0604020202020204" charset="0"/>
                <a:cs typeface="Open Sans Light" panose="020B0604020202020204" charset="0"/>
              </a:defRPr>
            </a:lvl1pPr>
            <a:lvl2pPr marL="500063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lang="nl-NL" sz="1800" kern="1200" dirty="0">
                <a:solidFill>
                  <a:schemeClr val="tx2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defRPr>
            </a:lvl2pPr>
            <a:lvl3pPr marL="806450" indent="-1793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lang="nl-NL" sz="1600" kern="1200" dirty="0">
                <a:solidFill>
                  <a:schemeClr val="tx2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defRPr>
            </a:lvl3pPr>
            <a:lvl4pPr marL="1038225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260475" indent="-142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err="1">
                <a:latin typeface="+mj-lt"/>
              </a:rPr>
              <a:t>Vraag</a:t>
            </a:r>
            <a:r>
              <a:rPr lang="en-US" b="1" dirty="0">
                <a:latin typeface="+mj-lt"/>
              </a:rPr>
              <a:t> 1:</a:t>
            </a:r>
            <a:endParaRPr lang="en-US" dirty="0"/>
          </a:p>
        </p:txBody>
      </p:sp>
      <p:cxnSp>
        <p:nvCxnSpPr>
          <p:cNvPr id="18" name="Rechte verbindingslijn 17">
            <a:extLst>
              <a:ext uri="{FF2B5EF4-FFF2-40B4-BE49-F238E27FC236}">
                <a16:creationId xmlns:a16="http://schemas.microsoft.com/office/drawing/2014/main" id="{49B7550C-7FF0-42DF-A219-DF20C4E660DA}"/>
              </a:ext>
            </a:extLst>
          </p:cNvPr>
          <p:cNvCxnSpPr>
            <a:cxnSpLocks/>
          </p:cNvCxnSpPr>
          <p:nvPr/>
        </p:nvCxnSpPr>
        <p:spPr>
          <a:xfrm>
            <a:off x="6395730" y="5430996"/>
            <a:ext cx="4666392" cy="0"/>
          </a:xfrm>
          <a:prstGeom prst="line">
            <a:avLst/>
          </a:prstGeom>
          <a:ln w="12700" cap="rnd"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jdelijke aanduiding voor tekst 13">
            <a:extLst>
              <a:ext uri="{FF2B5EF4-FFF2-40B4-BE49-F238E27FC236}">
                <a16:creationId xmlns:a16="http://schemas.microsoft.com/office/drawing/2014/main" id="{93EE2CE5-C84D-44CF-A908-40ABC6FB3D75}"/>
              </a:ext>
            </a:extLst>
          </p:cNvPr>
          <p:cNvSpPr txBox="1">
            <a:spLocks/>
          </p:cNvSpPr>
          <p:nvPr/>
        </p:nvSpPr>
        <p:spPr>
          <a:xfrm>
            <a:off x="6395730" y="4188725"/>
            <a:ext cx="4421797" cy="9978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None/>
              <a:defRPr lang="nl-NL" sz="2400" b="0" kern="1200">
                <a:solidFill>
                  <a:schemeClr val="tx2"/>
                </a:solidFill>
                <a:latin typeface="+mj-lt"/>
                <a:ea typeface="Open Sans Light" panose="020B0604020202020204" charset="0"/>
                <a:cs typeface="Open Sans Light" panose="020B0604020202020204" charset="0"/>
              </a:defRPr>
            </a:lvl1pPr>
            <a:lvl2pPr marL="500063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lang="nl-NL" sz="1800" kern="1200" dirty="0">
                <a:solidFill>
                  <a:schemeClr val="tx2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defRPr>
            </a:lvl2pPr>
            <a:lvl3pPr marL="806450" indent="-1793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lang="nl-NL" sz="1600" kern="1200" dirty="0">
                <a:solidFill>
                  <a:schemeClr val="tx2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defRPr>
            </a:lvl3pPr>
            <a:lvl4pPr marL="1038225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260475" indent="-142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Voorzie je het gebruik van bovenlokale bronnen in jouw gemeente, en zo ja welke?</a:t>
            </a:r>
          </a:p>
        </p:txBody>
      </p:sp>
    </p:spTree>
    <p:extLst>
      <p:ext uri="{BB962C8B-B14F-4D97-AF65-F5344CB8AC3E}">
        <p14:creationId xmlns:p14="http://schemas.microsoft.com/office/powerpoint/2010/main" val="15228095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jdelijke aanduiding voor inhoud 4">
            <a:extLst>
              <a:ext uri="{FF2B5EF4-FFF2-40B4-BE49-F238E27FC236}">
                <a16:creationId xmlns:a16="http://schemas.microsoft.com/office/drawing/2014/main" id="{B37AC196-0741-42BE-B487-DC39ACB6DB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594030"/>
            <a:ext cx="4638675" cy="4926011"/>
          </a:xfrm>
        </p:spPr>
        <p:txBody>
          <a:bodyPr/>
          <a:lstStyle/>
          <a:p>
            <a:pPr marL="0" indent="0">
              <a:buNone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onderzoek </a:t>
            </a:r>
          </a:p>
          <a:p>
            <a:pPr marL="0" indent="0">
              <a:buNone/>
            </a:pP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</a:rPr>
              <a:t>B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iogas uit mestvergisting in de Peel</a:t>
            </a:r>
          </a:p>
          <a:p>
            <a:pPr marL="0" indent="0">
              <a:buNone/>
            </a:pP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</a:rPr>
              <a:t>met RHDHV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BF1AD1D0-CB41-453A-BFA6-1FFB7BC8A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7224" y="296864"/>
            <a:ext cx="5768454" cy="468312"/>
          </a:xfrm>
        </p:spPr>
        <p:txBody>
          <a:bodyPr/>
          <a:lstStyle/>
          <a:p>
            <a:r>
              <a:rPr lang="nl-NL" dirty="0"/>
              <a:t>1. Concept RES 1.0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207B7AA-864B-4377-80BB-6EB7DD274C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02" t="1861" r="3636" b="25409"/>
          <a:stretch/>
        </p:blipFill>
        <p:spPr>
          <a:xfrm>
            <a:off x="6159260" y="836764"/>
            <a:ext cx="5020574" cy="5495026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FA01787B-D56E-4BE8-B4C1-BE98C08A71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9" t="74852" r="3869" b="4026"/>
          <a:stretch/>
        </p:blipFill>
        <p:spPr>
          <a:xfrm>
            <a:off x="333709" y="4201065"/>
            <a:ext cx="5699032" cy="1811548"/>
          </a:xfrm>
          <a:prstGeom prst="rect">
            <a:avLst/>
          </a:prstGeom>
        </p:spPr>
      </p:pic>
      <p:sp>
        <p:nvSpPr>
          <p:cNvPr id="7" name="Tijdelijke aanduiding voor inhoud 4">
            <a:extLst>
              <a:ext uri="{FF2B5EF4-FFF2-40B4-BE49-F238E27FC236}">
                <a16:creationId xmlns:a16="http://schemas.microsoft.com/office/drawing/2014/main" id="{8176DE86-B4B2-425B-AED0-8A9FBFDC8050}"/>
              </a:ext>
            </a:extLst>
          </p:cNvPr>
          <p:cNvSpPr txBox="1">
            <a:spLocks/>
          </p:cNvSpPr>
          <p:nvPr/>
        </p:nvSpPr>
        <p:spPr>
          <a:xfrm>
            <a:off x="568806" y="1121272"/>
            <a:ext cx="4638675" cy="34602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975" indent="-2016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lang="nl-NL" sz="2000" b="0" kern="1200" dirty="0">
                <a:solidFill>
                  <a:schemeClr val="tx2"/>
                </a:solidFill>
                <a:latin typeface="+mn-lt"/>
                <a:ea typeface="Open Sans Light" panose="020B0604020202020204" charset="0"/>
                <a:cs typeface="Open Sans Light" panose="020B0604020202020204" charset="0"/>
              </a:defRPr>
            </a:lvl1pPr>
            <a:lvl2pPr marL="500063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lang="nl-NL" sz="1800" kern="1200" dirty="0">
                <a:solidFill>
                  <a:schemeClr val="tx2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defRPr>
            </a:lvl2pPr>
            <a:lvl3pPr marL="806450" indent="-1793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lang="nl-NL" sz="1600" kern="1200" dirty="0">
                <a:solidFill>
                  <a:schemeClr val="tx2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defRPr>
            </a:lvl3pPr>
            <a:lvl4pPr marL="1038225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260475" indent="-142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800" u="sng" dirty="0">
                <a:latin typeface="Calibri" panose="020F0502020204030204" pitchFamily="34" charset="0"/>
                <a:ea typeface="Calibri" panose="020F0502020204030204" pitchFamily="34" charset="0"/>
              </a:rPr>
              <a:t>Uitgelicht:</a:t>
            </a:r>
          </a:p>
        </p:txBody>
      </p:sp>
    </p:spTree>
    <p:extLst>
      <p:ext uri="{BB962C8B-B14F-4D97-AF65-F5344CB8AC3E}">
        <p14:creationId xmlns:p14="http://schemas.microsoft.com/office/powerpoint/2010/main" val="24540822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B51B5FC-D844-484A-B2B8-815FB56A2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9076" y="882501"/>
            <a:ext cx="7399852" cy="5497033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2C84FA7C-C853-4A51-905D-030B2631A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7224" y="296864"/>
            <a:ext cx="5768454" cy="468312"/>
          </a:xfrm>
        </p:spPr>
        <p:txBody>
          <a:bodyPr/>
          <a:lstStyle/>
          <a:p>
            <a:r>
              <a:rPr lang="nl-NL" dirty="0"/>
              <a:t>1. Concept RES 1.0</a:t>
            </a:r>
          </a:p>
        </p:txBody>
      </p:sp>
      <p:sp>
        <p:nvSpPr>
          <p:cNvPr id="4" name="Tijdelijke aanduiding voor inhoud 4">
            <a:extLst>
              <a:ext uri="{FF2B5EF4-FFF2-40B4-BE49-F238E27FC236}">
                <a16:creationId xmlns:a16="http://schemas.microsoft.com/office/drawing/2014/main" id="{AF7CF996-D04F-4474-8985-C4E64933EA10}"/>
              </a:ext>
            </a:extLst>
          </p:cNvPr>
          <p:cNvSpPr txBox="1">
            <a:spLocks/>
          </p:cNvSpPr>
          <p:nvPr/>
        </p:nvSpPr>
        <p:spPr>
          <a:xfrm>
            <a:off x="568806" y="1121272"/>
            <a:ext cx="4638675" cy="34602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975" indent="-2016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lang="nl-NL" sz="2000" b="0" kern="1200" dirty="0">
                <a:solidFill>
                  <a:schemeClr val="tx2"/>
                </a:solidFill>
                <a:latin typeface="+mn-lt"/>
                <a:ea typeface="Open Sans Light" panose="020B0604020202020204" charset="0"/>
                <a:cs typeface="Open Sans Light" panose="020B0604020202020204" charset="0"/>
              </a:defRPr>
            </a:lvl1pPr>
            <a:lvl2pPr marL="500063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lang="nl-NL" sz="1800" kern="1200" dirty="0">
                <a:solidFill>
                  <a:schemeClr val="tx2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defRPr>
            </a:lvl2pPr>
            <a:lvl3pPr marL="806450" indent="-1793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lang="nl-NL" sz="1600" kern="1200" dirty="0">
                <a:solidFill>
                  <a:schemeClr val="tx2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defRPr>
            </a:lvl3pPr>
            <a:lvl4pPr marL="1038225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260475" indent="-142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800" u="sng" dirty="0">
                <a:latin typeface="Calibri" panose="020F0502020204030204" pitchFamily="34" charset="0"/>
                <a:ea typeface="Calibri" panose="020F0502020204030204" pitchFamily="34" charset="0"/>
              </a:rPr>
              <a:t>Uitgelicht:</a:t>
            </a:r>
          </a:p>
        </p:txBody>
      </p:sp>
    </p:spTree>
    <p:extLst>
      <p:ext uri="{BB962C8B-B14F-4D97-AF65-F5344CB8AC3E}">
        <p14:creationId xmlns:p14="http://schemas.microsoft.com/office/powerpoint/2010/main" val="11132455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>
            <a:extLst>
              <a:ext uri="{FF2B5EF4-FFF2-40B4-BE49-F238E27FC236}">
                <a16:creationId xmlns:a16="http://schemas.microsoft.com/office/drawing/2014/main" id="{2C84FA7C-C853-4A51-905D-030B2631A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7224" y="296864"/>
            <a:ext cx="5768454" cy="468312"/>
          </a:xfrm>
        </p:spPr>
        <p:txBody>
          <a:bodyPr/>
          <a:lstStyle/>
          <a:p>
            <a:r>
              <a:rPr lang="nl-NL" dirty="0"/>
              <a:t>1. Concept RES 1.0</a:t>
            </a:r>
          </a:p>
        </p:txBody>
      </p:sp>
      <p:pic>
        <p:nvPicPr>
          <p:cNvPr id="67" name="Picture 2">
            <a:extLst>
              <a:ext uri="{FF2B5EF4-FFF2-40B4-BE49-F238E27FC236}">
                <a16:creationId xmlns:a16="http://schemas.microsoft.com/office/drawing/2014/main" id="{15B00011-D613-43E5-ADDE-CD2226202A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2" t="6694"/>
          <a:stretch/>
        </p:blipFill>
        <p:spPr bwMode="auto">
          <a:xfrm>
            <a:off x="4047344" y="854439"/>
            <a:ext cx="5859433" cy="319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Rechthoek 67">
            <a:extLst>
              <a:ext uri="{FF2B5EF4-FFF2-40B4-BE49-F238E27FC236}">
                <a16:creationId xmlns:a16="http://schemas.microsoft.com/office/drawing/2014/main" id="{41B695E9-BD73-4979-A08A-28FAA5A596E0}"/>
              </a:ext>
            </a:extLst>
          </p:cNvPr>
          <p:cNvSpPr/>
          <p:nvPr/>
        </p:nvSpPr>
        <p:spPr>
          <a:xfrm>
            <a:off x="4206702" y="1046936"/>
            <a:ext cx="3185605" cy="201535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innerShdw blurRad="635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69" name="Rechthoek 68">
            <a:extLst>
              <a:ext uri="{FF2B5EF4-FFF2-40B4-BE49-F238E27FC236}">
                <a16:creationId xmlns:a16="http://schemas.microsoft.com/office/drawing/2014/main" id="{FA45B2FE-72DF-46B4-8C2F-BA1ABBE9159F}"/>
              </a:ext>
            </a:extLst>
          </p:cNvPr>
          <p:cNvSpPr/>
          <p:nvPr/>
        </p:nvSpPr>
        <p:spPr>
          <a:xfrm>
            <a:off x="6560601" y="1061156"/>
            <a:ext cx="838345" cy="1986274"/>
          </a:xfrm>
          <a:prstGeom prst="rect">
            <a:avLst/>
          </a:prstGeom>
          <a:solidFill>
            <a:srgbClr val="979797">
              <a:alpha val="5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70" name="Rechthoek 69">
            <a:extLst>
              <a:ext uri="{FF2B5EF4-FFF2-40B4-BE49-F238E27FC236}">
                <a16:creationId xmlns:a16="http://schemas.microsoft.com/office/drawing/2014/main" id="{292FFDC3-F4E0-4559-83C1-05672E5D75D1}"/>
              </a:ext>
            </a:extLst>
          </p:cNvPr>
          <p:cNvSpPr/>
          <p:nvPr/>
        </p:nvSpPr>
        <p:spPr>
          <a:xfrm>
            <a:off x="1509997" y="1587688"/>
            <a:ext cx="1904932" cy="1319347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71" name="Graphic 70">
            <a:extLst>
              <a:ext uri="{FF2B5EF4-FFF2-40B4-BE49-F238E27FC236}">
                <a16:creationId xmlns:a16="http://schemas.microsoft.com/office/drawing/2014/main" id="{F5D6CF93-40B3-4D4A-9AD2-B64318ACC7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89519" y="1703212"/>
            <a:ext cx="1545887" cy="1088297"/>
          </a:xfrm>
          <a:prstGeom prst="rect">
            <a:avLst/>
          </a:prstGeom>
        </p:spPr>
      </p:pic>
      <p:pic>
        <p:nvPicPr>
          <p:cNvPr id="72" name="Picture 6">
            <a:extLst>
              <a:ext uri="{FF2B5EF4-FFF2-40B4-BE49-F238E27FC236}">
                <a16:creationId xmlns:a16="http://schemas.microsoft.com/office/drawing/2014/main" id="{F842789B-3231-41D2-96B2-B5EE9E05D2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0" b="13113"/>
          <a:stretch/>
        </p:blipFill>
        <p:spPr bwMode="auto">
          <a:xfrm>
            <a:off x="2332173" y="4426906"/>
            <a:ext cx="7195793" cy="1774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hthoek 72">
            <a:extLst>
              <a:ext uri="{FF2B5EF4-FFF2-40B4-BE49-F238E27FC236}">
                <a16:creationId xmlns:a16="http://schemas.microsoft.com/office/drawing/2014/main" id="{E618D96A-9864-4EB1-B0EA-62E39696CCB8}"/>
              </a:ext>
            </a:extLst>
          </p:cNvPr>
          <p:cNvSpPr/>
          <p:nvPr/>
        </p:nvSpPr>
        <p:spPr>
          <a:xfrm>
            <a:off x="7756525" y="1857375"/>
            <a:ext cx="1264927" cy="163252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innerShdw blurRad="635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74" name="Stroomdiagram: Uitstel 73">
            <a:extLst>
              <a:ext uri="{FF2B5EF4-FFF2-40B4-BE49-F238E27FC236}">
                <a16:creationId xmlns:a16="http://schemas.microsoft.com/office/drawing/2014/main" id="{505A7BC8-D9B5-4B09-B2AB-49AC63903679}"/>
              </a:ext>
            </a:extLst>
          </p:cNvPr>
          <p:cNvSpPr/>
          <p:nvPr/>
        </p:nvSpPr>
        <p:spPr>
          <a:xfrm>
            <a:off x="8814673" y="2110456"/>
            <a:ext cx="90267" cy="109890"/>
          </a:xfrm>
          <a:prstGeom prst="flowChartDelay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75" name="Stroomdiagram: Uitstel 74">
            <a:extLst>
              <a:ext uri="{FF2B5EF4-FFF2-40B4-BE49-F238E27FC236}">
                <a16:creationId xmlns:a16="http://schemas.microsoft.com/office/drawing/2014/main" id="{23C218AD-35CF-4870-A52C-57DACF6D35CE}"/>
              </a:ext>
            </a:extLst>
          </p:cNvPr>
          <p:cNvSpPr/>
          <p:nvPr/>
        </p:nvSpPr>
        <p:spPr>
          <a:xfrm flipH="1">
            <a:off x="8150692" y="2110456"/>
            <a:ext cx="90267" cy="109890"/>
          </a:xfrm>
          <a:prstGeom prst="flowChartDelay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76" name="Rechthoek 75">
            <a:extLst>
              <a:ext uri="{FF2B5EF4-FFF2-40B4-BE49-F238E27FC236}">
                <a16:creationId xmlns:a16="http://schemas.microsoft.com/office/drawing/2014/main" id="{D0EDE023-BD2F-4983-B1FE-76E40A35DE00}"/>
              </a:ext>
            </a:extLst>
          </p:cNvPr>
          <p:cNvSpPr/>
          <p:nvPr/>
        </p:nvSpPr>
        <p:spPr>
          <a:xfrm>
            <a:off x="8240959" y="2110456"/>
            <a:ext cx="586993" cy="1098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77" name="Tijdelijke aanduiding voor inhoud 4">
            <a:extLst>
              <a:ext uri="{FF2B5EF4-FFF2-40B4-BE49-F238E27FC236}">
                <a16:creationId xmlns:a16="http://schemas.microsoft.com/office/drawing/2014/main" id="{150E97A8-AD93-436E-A14A-19176CC5BEF4}"/>
              </a:ext>
            </a:extLst>
          </p:cNvPr>
          <p:cNvSpPr txBox="1">
            <a:spLocks/>
          </p:cNvSpPr>
          <p:nvPr/>
        </p:nvSpPr>
        <p:spPr>
          <a:xfrm>
            <a:off x="7503956" y="2076590"/>
            <a:ext cx="670013" cy="1231503"/>
          </a:xfrm>
          <a:prstGeom prst="rect">
            <a:avLst/>
          </a:prstGeom>
        </p:spPr>
        <p:txBody>
          <a:bodyPr>
            <a:noAutofit/>
          </a:bodyPr>
          <a:lstStyle>
            <a:lvl1pPr marL="180975" indent="-2016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lang="nl-NL" sz="2000" b="0" kern="1200" dirty="0">
                <a:solidFill>
                  <a:schemeClr val="tx2"/>
                </a:solidFill>
                <a:latin typeface="+mn-lt"/>
                <a:ea typeface="Open Sans Light" panose="020B0604020202020204" charset="0"/>
                <a:cs typeface="Open Sans Light" panose="020B0604020202020204" charset="0"/>
              </a:defRPr>
            </a:lvl1pPr>
            <a:lvl2pPr marL="500063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lang="nl-NL" sz="1800" kern="1200" dirty="0">
                <a:solidFill>
                  <a:schemeClr val="tx2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defRPr>
            </a:lvl2pPr>
            <a:lvl3pPr marL="806450" indent="-1793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lang="nl-NL" sz="1600" kern="1200" dirty="0">
                <a:solidFill>
                  <a:schemeClr val="tx2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defRPr>
            </a:lvl3pPr>
            <a:lvl4pPr marL="1038225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260475" indent="-142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82CAC9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000" b="1" i="0" u="none" strike="noStrike" kern="1200" cap="none" spc="0" normalizeH="0" baseline="0" noProof="0" dirty="0">
                <a:ln>
                  <a:noFill/>
                </a:ln>
                <a:solidFill>
                  <a:srgbClr val="1D344D"/>
                </a:solidFill>
                <a:effectLst/>
                <a:uLnTx/>
                <a:uFillTx/>
                <a:latin typeface="Calibri Light"/>
              </a:rPr>
              <a:t>CO</a:t>
            </a:r>
            <a:r>
              <a:rPr kumimoji="0" lang="nl-NL" sz="1000" b="1" i="0" u="none" strike="noStrike" kern="1200" cap="none" spc="0" normalizeH="0" baseline="-25000" noProof="0" dirty="0">
                <a:ln>
                  <a:noFill/>
                </a:ln>
                <a:solidFill>
                  <a:srgbClr val="1D344D"/>
                </a:solidFill>
                <a:effectLst/>
                <a:uLnTx/>
                <a:uFillTx/>
                <a:latin typeface="Calibri Light"/>
              </a:rPr>
              <a:t>2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82CAC9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000" b="1" i="0" u="none" strike="noStrike" kern="1200" cap="none" spc="0" normalizeH="0" baseline="0" noProof="0" dirty="0">
                <a:ln>
                  <a:noFill/>
                </a:ln>
                <a:solidFill>
                  <a:srgbClr val="1D344D"/>
                </a:solidFill>
                <a:effectLst/>
                <a:uLnTx/>
                <a:uFillTx/>
                <a:latin typeface="Calibri Light"/>
              </a:rPr>
              <a:t>PJ 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82CAC9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000" b="1" i="0" u="none" strike="noStrike" kern="1200" cap="none" spc="0" normalizeH="0" baseline="0" noProof="0" dirty="0">
                <a:ln>
                  <a:noFill/>
                </a:ln>
                <a:solidFill>
                  <a:srgbClr val="1D344D"/>
                </a:solidFill>
                <a:effectLst/>
                <a:uLnTx/>
                <a:uFillTx/>
                <a:latin typeface="Calibri Light"/>
              </a:rPr>
              <a:t>€ 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82CAC9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000" b="1" i="0" u="none" strike="noStrike" kern="1200" cap="none" spc="0" normalizeH="0" baseline="0" noProof="0" dirty="0">
                <a:ln>
                  <a:noFill/>
                </a:ln>
                <a:solidFill>
                  <a:srgbClr val="1D344D"/>
                </a:solidFill>
                <a:effectLst/>
                <a:uLnTx/>
                <a:uFillTx/>
                <a:latin typeface="Calibri Light"/>
              </a:rPr>
              <a:t>€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82CAC9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000" b="1" i="0" u="none" strike="noStrike" kern="1200" cap="none" spc="0" normalizeH="0" baseline="0" noProof="0" dirty="0">
                <a:ln>
                  <a:noFill/>
                </a:ln>
                <a:solidFill>
                  <a:srgbClr val="1D344D"/>
                </a:solidFill>
                <a:effectLst/>
                <a:uLnTx/>
                <a:uFillTx/>
                <a:latin typeface="Calibri Light"/>
              </a:rPr>
              <a:t>?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82CAC9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000" b="1" i="0" u="none" strike="noStrike" kern="1200" cap="none" spc="0" normalizeH="0" baseline="0" noProof="0" dirty="0">
                <a:ln>
                  <a:noFill/>
                </a:ln>
                <a:solidFill>
                  <a:srgbClr val="1D344D"/>
                </a:solidFill>
                <a:effectLst/>
                <a:uLnTx/>
                <a:uFillTx/>
                <a:latin typeface="Calibri Light"/>
              </a:rPr>
              <a:t>? 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82CAC9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000" b="1" i="0" u="none" strike="noStrike" kern="1200" cap="none" spc="0" normalizeH="0" baseline="0" noProof="0" dirty="0">
                <a:ln>
                  <a:noFill/>
                </a:ln>
                <a:solidFill>
                  <a:srgbClr val="1D344D"/>
                </a:solidFill>
                <a:effectLst/>
                <a:uLnTx/>
                <a:uFillTx/>
                <a:latin typeface="Calibri Light"/>
              </a:rPr>
              <a:t>?  </a:t>
            </a:r>
          </a:p>
        </p:txBody>
      </p:sp>
      <p:sp>
        <p:nvSpPr>
          <p:cNvPr id="78" name="Stroomdiagram: Uitstel 77">
            <a:extLst>
              <a:ext uri="{FF2B5EF4-FFF2-40B4-BE49-F238E27FC236}">
                <a16:creationId xmlns:a16="http://schemas.microsoft.com/office/drawing/2014/main" id="{F13E43B1-C2FD-4488-B317-A962601E815F}"/>
              </a:ext>
            </a:extLst>
          </p:cNvPr>
          <p:cNvSpPr/>
          <p:nvPr/>
        </p:nvSpPr>
        <p:spPr>
          <a:xfrm>
            <a:off x="8814673" y="2274145"/>
            <a:ext cx="90267" cy="109890"/>
          </a:xfrm>
          <a:prstGeom prst="flowChartDelay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79" name="Stroomdiagram: Uitstel 78">
            <a:extLst>
              <a:ext uri="{FF2B5EF4-FFF2-40B4-BE49-F238E27FC236}">
                <a16:creationId xmlns:a16="http://schemas.microsoft.com/office/drawing/2014/main" id="{9A6C39A9-97B2-4956-840B-10BCB6CBFFA0}"/>
              </a:ext>
            </a:extLst>
          </p:cNvPr>
          <p:cNvSpPr/>
          <p:nvPr/>
        </p:nvSpPr>
        <p:spPr>
          <a:xfrm flipH="1">
            <a:off x="8150692" y="2274145"/>
            <a:ext cx="90267" cy="109890"/>
          </a:xfrm>
          <a:prstGeom prst="flowChartDelay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80" name="Rechthoek 79">
            <a:extLst>
              <a:ext uri="{FF2B5EF4-FFF2-40B4-BE49-F238E27FC236}">
                <a16:creationId xmlns:a16="http://schemas.microsoft.com/office/drawing/2014/main" id="{04AB8713-2E0C-4396-A81B-FFE36BEE0822}"/>
              </a:ext>
            </a:extLst>
          </p:cNvPr>
          <p:cNvSpPr/>
          <p:nvPr/>
        </p:nvSpPr>
        <p:spPr>
          <a:xfrm>
            <a:off x="8240959" y="2274145"/>
            <a:ext cx="586993" cy="1098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81" name="Ovaal 80">
            <a:extLst>
              <a:ext uri="{FF2B5EF4-FFF2-40B4-BE49-F238E27FC236}">
                <a16:creationId xmlns:a16="http://schemas.microsoft.com/office/drawing/2014/main" id="{0ADA04D0-1A5E-4C75-B24C-E4480324535C}"/>
              </a:ext>
            </a:extLst>
          </p:cNvPr>
          <p:cNvSpPr/>
          <p:nvPr/>
        </p:nvSpPr>
        <p:spPr>
          <a:xfrm>
            <a:off x="8612713" y="2286756"/>
            <a:ext cx="84667" cy="8466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82" name="Stroomdiagram: Uitstel 81">
            <a:extLst>
              <a:ext uri="{FF2B5EF4-FFF2-40B4-BE49-F238E27FC236}">
                <a16:creationId xmlns:a16="http://schemas.microsoft.com/office/drawing/2014/main" id="{5C7D8D95-1582-4D4A-8B65-8804ABC9FBA3}"/>
              </a:ext>
            </a:extLst>
          </p:cNvPr>
          <p:cNvSpPr/>
          <p:nvPr/>
        </p:nvSpPr>
        <p:spPr>
          <a:xfrm>
            <a:off x="8814673" y="2437834"/>
            <a:ext cx="90267" cy="109890"/>
          </a:xfrm>
          <a:prstGeom prst="flowChartDelay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83" name="Stroomdiagram: Uitstel 82">
            <a:extLst>
              <a:ext uri="{FF2B5EF4-FFF2-40B4-BE49-F238E27FC236}">
                <a16:creationId xmlns:a16="http://schemas.microsoft.com/office/drawing/2014/main" id="{C29B5DDF-0499-40F2-B9C5-B56E97879747}"/>
              </a:ext>
            </a:extLst>
          </p:cNvPr>
          <p:cNvSpPr/>
          <p:nvPr/>
        </p:nvSpPr>
        <p:spPr>
          <a:xfrm flipH="1">
            <a:off x="8150692" y="2437834"/>
            <a:ext cx="90267" cy="109890"/>
          </a:xfrm>
          <a:prstGeom prst="flowChartDelay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84" name="Rechthoek 83">
            <a:extLst>
              <a:ext uri="{FF2B5EF4-FFF2-40B4-BE49-F238E27FC236}">
                <a16:creationId xmlns:a16="http://schemas.microsoft.com/office/drawing/2014/main" id="{E09FC4E8-11BA-47AC-9F86-F1E48F2F3496}"/>
              </a:ext>
            </a:extLst>
          </p:cNvPr>
          <p:cNvSpPr/>
          <p:nvPr/>
        </p:nvSpPr>
        <p:spPr>
          <a:xfrm>
            <a:off x="8240959" y="2437834"/>
            <a:ext cx="586993" cy="1098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85" name="Stroomdiagram: Uitstel 84">
            <a:extLst>
              <a:ext uri="{FF2B5EF4-FFF2-40B4-BE49-F238E27FC236}">
                <a16:creationId xmlns:a16="http://schemas.microsoft.com/office/drawing/2014/main" id="{A5CD5962-AD84-4A39-98E2-E1D9684F6728}"/>
              </a:ext>
            </a:extLst>
          </p:cNvPr>
          <p:cNvSpPr/>
          <p:nvPr/>
        </p:nvSpPr>
        <p:spPr>
          <a:xfrm>
            <a:off x="8814673" y="2608136"/>
            <a:ext cx="90267" cy="109890"/>
          </a:xfrm>
          <a:prstGeom prst="flowChartDelay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86" name="Stroomdiagram: Uitstel 85">
            <a:extLst>
              <a:ext uri="{FF2B5EF4-FFF2-40B4-BE49-F238E27FC236}">
                <a16:creationId xmlns:a16="http://schemas.microsoft.com/office/drawing/2014/main" id="{76EDC838-8CAB-4792-BF30-B70DA5EBFDED}"/>
              </a:ext>
            </a:extLst>
          </p:cNvPr>
          <p:cNvSpPr/>
          <p:nvPr/>
        </p:nvSpPr>
        <p:spPr>
          <a:xfrm flipH="1">
            <a:off x="8150692" y="2608136"/>
            <a:ext cx="90267" cy="109890"/>
          </a:xfrm>
          <a:prstGeom prst="flowChartDelay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87" name="Rechthoek 86">
            <a:extLst>
              <a:ext uri="{FF2B5EF4-FFF2-40B4-BE49-F238E27FC236}">
                <a16:creationId xmlns:a16="http://schemas.microsoft.com/office/drawing/2014/main" id="{90C1A015-D1F2-409C-8400-172C4E3FCAE0}"/>
              </a:ext>
            </a:extLst>
          </p:cNvPr>
          <p:cNvSpPr/>
          <p:nvPr/>
        </p:nvSpPr>
        <p:spPr>
          <a:xfrm>
            <a:off x="8240959" y="2608136"/>
            <a:ext cx="586993" cy="1098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88" name="Stroomdiagram: Uitstel 87">
            <a:extLst>
              <a:ext uri="{FF2B5EF4-FFF2-40B4-BE49-F238E27FC236}">
                <a16:creationId xmlns:a16="http://schemas.microsoft.com/office/drawing/2014/main" id="{758B8865-04DE-4961-9B5F-0EB3C0AA4ABB}"/>
              </a:ext>
            </a:extLst>
          </p:cNvPr>
          <p:cNvSpPr/>
          <p:nvPr/>
        </p:nvSpPr>
        <p:spPr>
          <a:xfrm>
            <a:off x="8814673" y="2781352"/>
            <a:ext cx="90267" cy="109890"/>
          </a:xfrm>
          <a:prstGeom prst="flowChartDelay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89" name="Stroomdiagram: Uitstel 88">
            <a:extLst>
              <a:ext uri="{FF2B5EF4-FFF2-40B4-BE49-F238E27FC236}">
                <a16:creationId xmlns:a16="http://schemas.microsoft.com/office/drawing/2014/main" id="{48F1560C-7542-4B36-A028-13528941F8EE}"/>
              </a:ext>
            </a:extLst>
          </p:cNvPr>
          <p:cNvSpPr/>
          <p:nvPr/>
        </p:nvSpPr>
        <p:spPr>
          <a:xfrm flipH="1">
            <a:off x="8150692" y="2781352"/>
            <a:ext cx="90267" cy="109890"/>
          </a:xfrm>
          <a:prstGeom prst="flowChartDelay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90" name="Rechthoek 89">
            <a:extLst>
              <a:ext uri="{FF2B5EF4-FFF2-40B4-BE49-F238E27FC236}">
                <a16:creationId xmlns:a16="http://schemas.microsoft.com/office/drawing/2014/main" id="{2C24DA41-EC89-4668-B958-C1FA2CF21DAB}"/>
              </a:ext>
            </a:extLst>
          </p:cNvPr>
          <p:cNvSpPr/>
          <p:nvPr/>
        </p:nvSpPr>
        <p:spPr>
          <a:xfrm>
            <a:off x="8240959" y="2781352"/>
            <a:ext cx="586993" cy="1098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91" name="Ovaal 90">
            <a:extLst>
              <a:ext uri="{FF2B5EF4-FFF2-40B4-BE49-F238E27FC236}">
                <a16:creationId xmlns:a16="http://schemas.microsoft.com/office/drawing/2014/main" id="{3245A8B1-B7A3-4312-BEFB-9B89D9EE76D3}"/>
              </a:ext>
            </a:extLst>
          </p:cNvPr>
          <p:cNvSpPr/>
          <p:nvPr/>
        </p:nvSpPr>
        <p:spPr>
          <a:xfrm>
            <a:off x="8536552" y="2793964"/>
            <a:ext cx="84667" cy="8466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92" name="Stroomdiagram: Uitstel 91">
            <a:extLst>
              <a:ext uri="{FF2B5EF4-FFF2-40B4-BE49-F238E27FC236}">
                <a16:creationId xmlns:a16="http://schemas.microsoft.com/office/drawing/2014/main" id="{BD98063C-1B00-46F8-A278-7D1F094B00D5}"/>
              </a:ext>
            </a:extLst>
          </p:cNvPr>
          <p:cNvSpPr/>
          <p:nvPr/>
        </p:nvSpPr>
        <p:spPr>
          <a:xfrm>
            <a:off x="8814673" y="2942127"/>
            <a:ext cx="90267" cy="109890"/>
          </a:xfrm>
          <a:prstGeom prst="flowChartDelay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93" name="Stroomdiagram: Uitstel 92">
            <a:extLst>
              <a:ext uri="{FF2B5EF4-FFF2-40B4-BE49-F238E27FC236}">
                <a16:creationId xmlns:a16="http://schemas.microsoft.com/office/drawing/2014/main" id="{EA6E0DBB-A176-459E-9CA8-CEDBA2856FCC}"/>
              </a:ext>
            </a:extLst>
          </p:cNvPr>
          <p:cNvSpPr/>
          <p:nvPr/>
        </p:nvSpPr>
        <p:spPr>
          <a:xfrm flipH="1">
            <a:off x="8150692" y="2942127"/>
            <a:ext cx="90267" cy="109890"/>
          </a:xfrm>
          <a:prstGeom prst="flowChartDelay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94" name="Rechthoek 93">
            <a:extLst>
              <a:ext uri="{FF2B5EF4-FFF2-40B4-BE49-F238E27FC236}">
                <a16:creationId xmlns:a16="http://schemas.microsoft.com/office/drawing/2014/main" id="{B9C61F1F-729D-4318-BA49-7D6ABF55A079}"/>
              </a:ext>
            </a:extLst>
          </p:cNvPr>
          <p:cNvSpPr/>
          <p:nvPr/>
        </p:nvSpPr>
        <p:spPr>
          <a:xfrm>
            <a:off x="8240959" y="2942127"/>
            <a:ext cx="586993" cy="1098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95" name="Ovaal 94">
            <a:extLst>
              <a:ext uri="{FF2B5EF4-FFF2-40B4-BE49-F238E27FC236}">
                <a16:creationId xmlns:a16="http://schemas.microsoft.com/office/drawing/2014/main" id="{DE3B14FE-C622-46DC-858A-4FC3E59B9B2B}"/>
              </a:ext>
            </a:extLst>
          </p:cNvPr>
          <p:cNvSpPr/>
          <p:nvPr/>
        </p:nvSpPr>
        <p:spPr>
          <a:xfrm>
            <a:off x="8320278" y="2954738"/>
            <a:ext cx="84667" cy="8466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96" name="Stroomdiagram: Uitstel 95">
            <a:extLst>
              <a:ext uri="{FF2B5EF4-FFF2-40B4-BE49-F238E27FC236}">
                <a16:creationId xmlns:a16="http://schemas.microsoft.com/office/drawing/2014/main" id="{182F8DFF-5459-4C32-86C5-9E60ADE5693F}"/>
              </a:ext>
            </a:extLst>
          </p:cNvPr>
          <p:cNvSpPr/>
          <p:nvPr/>
        </p:nvSpPr>
        <p:spPr>
          <a:xfrm>
            <a:off x="8814673" y="3100124"/>
            <a:ext cx="90267" cy="109890"/>
          </a:xfrm>
          <a:prstGeom prst="flowChartDelay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97" name="Stroomdiagram: Uitstel 96">
            <a:extLst>
              <a:ext uri="{FF2B5EF4-FFF2-40B4-BE49-F238E27FC236}">
                <a16:creationId xmlns:a16="http://schemas.microsoft.com/office/drawing/2014/main" id="{00F4A673-0372-4FF0-BE06-AEA3BC6CAF7D}"/>
              </a:ext>
            </a:extLst>
          </p:cNvPr>
          <p:cNvSpPr/>
          <p:nvPr/>
        </p:nvSpPr>
        <p:spPr>
          <a:xfrm flipH="1">
            <a:off x="8150692" y="3100124"/>
            <a:ext cx="90267" cy="109890"/>
          </a:xfrm>
          <a:prstGeom prst="flowChartDelay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98" name="Rechthoek 97">
            <a:extLst>
              <a:ext uri="{FF2B5EF4-FFF2-40B4-BE49-F238E27FC236}">
                <a16:creationId xmlns:a16="http://schemas.microsoft.com/office/drawing/2014/main" id="{F615D153-BA66-4686-A13A-168D43E0E545}"/>
              </a:ext>
            </a:extLst>
          </p:cNvPr>
          <p:cNvSpPr/>
          <p:nvPr/>
        </p:nvSpPr>
        <p:spPr>
          <a:xfrm>
            <a:off x="8532413" y="2620747"/>
            <a:ext cx="282260" cy="8466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99" name="Rechthoek 98">
            <a:extLst>
              <a:ext uri="{FF2B5EF4-FFF2-40B4-BE49-F238E27FC236}">
                <a16:creationId xmlns:a16="http://schemas.microsoft.com/office/drawing/2014/main" id="{E557CBC0-5A9D-4FAF-BF66-039DB4E3C977}"/>
              </a:ext>
            </a:extLst>
          </p:cNvPr>
          <p:cNvSpPr/>
          <p:nvPr/>
        </p:nvSpPr>
        <p:spPr>
          <a:xfrm>
            <a:off x="8240959" y="3100124"/>
            <a:ext cx="586993" cy="1098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00" name="Ovaal 99">
            <a:extLst>
              <a:ext uri="{FF2B5EF4-FFF2-40B4-BE49-F238E27FC236}">
                <a16:creationId xmlns:a16="http://schemas.microsoft.com/office/drawing/2014/main" id="{FF80E1AA-AEE9-419B-A861-0D3471435F6E}"/>
              </a:ext>
            </a:extLst>
          </p:cNvPr>
          <p:cNvSpPr/>
          <p:nvPr/>
        </p:nvSpPr>
        <p:spPr>
          <a:xfrm>
            <a:off x="8781532" y="2620747"/>
            <a:ext cx="84667" cy="8466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01" name="Ovaal 100">
            <a:extLst>
              <a:ext uri="{FF2B5EF4-FFF2-40B4-BE49-F238E27FC236}">
                <a16:creationId xmlns:a16="http://schemas.microsoft.com/office/drawing/2014/main" id="{C7319618-DF29-41C0-AEC4-44429B461E16}"/>
              </a:ext>
            </a:extLst>
          </p:cNvPr>
          <p:cNvSpPr/>
          <p:nvPr/>
        </p:nvSpPr>
        <p:spPr>
          <a:xfrm>
            <a:off x="8490079" y="2620747"/>
            <a:ext cx="84667" cy="8466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02" name="Rechthoek 101">
            <a:extLst>
              <a:ext uri="{FF2B5EF4-FFF2-40B4-BE49-F238E27FC236}">
                <a16:creationId xmlns:a16="http://schemas.microsoft.com/office/drawing/2014/main" id="{C04252F5-24E4-4247-A1D1-CD9625352D86}"/>
              </a:ext>
            </a:extLst>
          </p:cNvPr>
          <p:cNvSpPr/>
          <p:nvPr/>
        </p:nvSpPr>
        <p:spPr>
          <a:xfrm>
            <a:off x="8556989" y="2451390"/>
            <a:ext cx="146035" cy="8466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03" name="Ovaal 102">
            <a:extLst>
              <a:ext uri="{FF2B5EF4-FFF2-40B4-BE49-F238E27FC236}">
                <a16:creationId xmlns:a16="http://schemas.microsoft.com/office/drawing/2014/main" id="{F31A4510-4269-4209-B798-192B5534FF83}"/>
              </a:ext>
            </a:extLst>
          </p:cNvPr>
          <p:cNvSpPr/>
          <p:nvPr/>
        </p:nvSpPr>
        <p:spPr>
          <a:xfrm>
            <a:off x="8520299" y="2451390"/>
            <a:ext cx="84667" cy="8466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04" name="Ovaal 103">
            <a:extLst>
              <a:ext uri="{FF2B5EF4-FFF2-40B4-BE49-F238E27FC236}">
                <a16:creationId xmlns:a16="http://schemas.microsoft.com/office/drawing/2014/main" id="{5E518896-F618-413A-863E-D49CCDD3AA0C}"/>
              </a:ext>
            </a:extLst>
          </p:cNvPr>
          <p:cNvSpPr/>
          <p:nvPr/>
        </p:nvSpPr>
        <p:spPr>
          <a:xfrm>
            <a:off x="8655046" y="2452208"/>
            <a:ext cx="84667" cy="8466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05" name="Rechthoek 104">
            <a:extLst>
              <a:ext uri="{FF2B5EF4-FFF2-40B4-BE49-F238E27FC236}">
                <a16:creationId xmlns:a16="http://schemas.microsoft.com/office/drawing/2014/main" id="{7121FEAF-AA95-468B-8CBF-60BE4140F846}"/>
              </a:ext>
            </a:extLst>
          </p:cNvPr>
          <p:cNvSpPr/>
          <p:nvPr/>
        </p:nvSpPr>
        <p:spPr>
          <a:xfrm>
            <a:off x="8403648" y="2121294"/>
            <a:ext cx="146035" cy="8466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06" name="Ovaal 105">
            <a:extLst>
              <a:ext uri="{FF2B5EF4-FFF2-40B4-BE49-F238E27FC236}">
                <a16:creationId xmlns:a16="http://schemas.microsoft.com/office/drawing/2014/main" id="{ABECC694-99F0-424E-858C-83AA4879ED62}"/>
              </a:ext>
            </a:extLst>
          </p:cNvPr>
          <p:cNvSpPr/>
          <p:nvPr/>
        </p:nvSpPr>
        <p:spPr>
          <a:xfrm>
            <a:off x="8366959" y="2121294"/>
            <a:ext cx="84667" cy="8466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07" name="Ovaal 106">
            <a:extLst>
              <a:ext uri="{FF2B5EF4-FFF2-40B4-BE49-F238E27FC236}">
                <a16:creationId xmlns:a16="http://schemas.microsoft.com/office/drawing/2014/main" id="{D0E40E2D-6FE0-455E-8B0F-E08BA8004DCE}"/>
              </a:ext>
            </a:extLst>
          </p:cNvPr>
          <p:cNvSpPr/>
          <p:nvPr/>
        </p:nvSpPr>
        <p:spPr>
          <a:xfrm>
            <a:off x="8501705" y="2122112"/>
            <a:ext cx="84667" cy="8466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08" name="Ovaal 107">
            <a:extLst>
              <a:ext uri="{FF2B5EF4-FFF2-40B4-BE49-F238E27FC236}">
                <a16:creationId xmlns:a16="http://schemas.microsoft.com/office/drawing/2014/main" id="{89A08D22-DBEB-401D-934B-671AB66E5654}"/>
              </a:ext>
            </a:extLst>
          </p:cNvPr>
          <p:cNvSpPr/>
          <p:nvPr/>
        </p:nvSpPr>
        <p:spPr>
          <a:xfrm>
            <a:off x="8603291" y="3112735"/>
            <a:ext cx="84667" cy="8466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09" name="TextBox 18">
            <a:extLst>
              <a:ext uri="{FF2B5EF4-FFF2-40B4-BE49-F238E27FC236}">
                <a16:creationId xmlns:a16="http://schemas.microsoft.com/office/drawing/2014/main" id="{DE6B8E6D-462A-45C5-B3D6-8AA0CB019AFD}"/>
              </a:ext>
            </a:extLst>
          </p:cNvPr>
          <p:cNvSpPr txBox="1"/>
          <p:nvPr/>
        </p:nvSpPr>
        <p:spPr>
          <a:xfrm>
            <a:off x="9492183" y="2028486"/>
            <a:ext cx="1904933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33C59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output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33C59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233C59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prestaties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233C59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33C59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(per scenario)</a:t>
            </a:r>
          </a:p>
        </p:txBody>
      </p:sp>
      <p:sp>
        <p:nvSpPr>
          <p:cNvPr id="110" name="TextBox 18">
            <a:extLst>
              <a:ext uri="{FF2B5EF4-FFF2-40B4-BE49-F238E27FC236}">
                <a16:creationId xmlns:a16="http://schemas.microsoft.com/office/drawing/2014/main" id="{91322840-47E3-4CB9-8DF1-3B70DC8942C3}"/>
              </a:ext>
            </a:extLst>
          </p:cNvPr>
          <p:cNvSpPr txBox="1"/>
          <p:nvPr/>
        </p:nvSpPr>
        <p:spPr>
          <a:xfrm>
            <a:off x="1716998" y="1949599"/>
            <a:ext cx="200472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33C59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data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33C59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233C59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warmtebronnen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33C59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11" name="Gelijkbenige driehoek 110">
            <a:extLst>
              <a:ext uri="{FF2B5EF4-FFF2-40B4-BE49-F238E27FC236}">
                <a16:creationId xmlns:a16="http://schemas.microsoft.com/office/drawing/2014/main" id="{A88953D6-6287-44D3-B936-B4F9B77B61C6}"/>
              </a:ext>
            </a:extLst>
          </p:cNvPr>
          <p:cNvSpPr/>
          <p:nvPr/>
        </p:nvSpPr>
        <p:spPr>
          <a:xfrm>
            <a:off x="5149218" y="3778066"/>
            <a:ext cx="1319346" cy="365094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12" name="Gelijkbenige driehoek 111">
            <a:extLst>
              <a:ext uri="{FF2B5EF4-FFF2-40B4-BE49-F238E27FC236}">
                <a16:creationId xmlns:a16="http://schemas.microsoft.com/office/drawing/2014/main" id="{503CD153-0384-4C26-9D56-757E50B11CFA}"/>
              </a:ext>
            </a:extLst>
          </p:cNvPr>
          <p:cNvSpPr/>
          <p:nvPr/>
        </p:nvSpPr>
        <p:spPr>
          <a:xfrm rot="5400000">
            <a:off x="3043441" y="2115164"/>
            <a:ext cx="1319346" cy="365094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13" name="TextBox 18">
            <a:extLst>
              <a:ext uri="{FF2B5EF4-FFF2-40B4-BE49-F238E27FC236}">
                <a16:creationId xmlns:a16="http://schemas.microsoft.com/office/drawing/2014/main" id="{348202B2-6A22-40CA-955A-319B1657FA56}"/>
              </a:ext>
            </a:extLst>
          </p:cNvPr>
          <p:cNvSpPr txBox="1"/>
          <p:nvPr/>
        </p:nvSpPr>
        <p:spPr>
          <a:xfrm>
            <a:off x="4584404" y="4160549"/>
            <a:ext cx="200472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33C59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input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233C59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uitgangspunten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33C59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14" name="TextBox 18">
            <a:extLst>
              <a:ext uri="{FF2B5EF4-FFF2-40B4-BE49-F238E27FC236}">
                <a16:creationId xmlns:a16="http://schemas.microsoft.com/office/drawing/2014/main" id="{38CFC728-76F6-49FA-8261-DF62D644A5FF}"/>
              </a:ext>
            </a:extLst>
          </p:cNvPr>
          <p:cNvSpPr txBox="1"/>
          <p:nvPr/>
        </p:nvSpPr>
        <p:spPr>
          <a:xfrm>
            <a:off x="8975501" y="4688413"/>
            <a:ext cx="1904933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33C59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draaiknoppen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33C59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33C59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Maximale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33C59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BAK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33C59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Minimale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33C59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WEQ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33C59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…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33C59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115" name="Graphic 114">
            <a:extLst>
              <a:ext uri="{FF2B5EF4-FFF2-40B4-BE49-F238E27FC236}">
                <a16:creationId xmlns:a16="http://schemas.microsoft.com/office/drawing/2014/main" id="{591E21D0-6A64-4359-8FCF-52B155EBA8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88574" y="1265869"/>
            <a:ext cx="2097067" cy="1476325"/>
          </a:xfrm>
          <a:prstGeom prst="rect">
            <a:avLst/>
          </a:prstGeom>
        </p:spPr>
      </p:pic>
      <p:pic>
        <p:nvPicPr>
          <p:cNvPr id="116" name="Graphic 115">
            <a:extLst>
              <a:ext uri="{FF2B5EF4-FFF2-40B4-BE49-F238E27FC236}">
                <a16:creationId xmlns:a16="http://schemas.microsoft.com/office/drawing/2014/main" id="{7E3F5824-53E3-41BB-9B9A-4E324E7202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12376" y="1147468"/>
            <a:ext cx="706424" cy="497319"/>
          </a:xfrm>
          <a:prstGeom prst="rect">
            <a:avLst/>
          </a:prstGeom>
        </p:spPr>
      </p:pic>
      <p:pic>
        <p:nvPicPr>
          <p:cNvPr id="117" name="Graphic 116">
            <a:extLst>
              <a:ext uri="{FF2B5EF4-FFF2-40B4-BE49-F238E27FC236}">
                <a16:creationId xmlns:a16="http://schemas.microsoft.com/office/drawing/2014/main" id="{228446B0-09A9-4EFF-B37B-F8B444D195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12376" y="1814209"/>
            <a:ext cx="706424" cy="497319"/>
          </a:xfrm>
          <a:prstGeom prst="rect">
            <a:avLst/>
          </a:prstGeom>
        </p:spPr>
      </p:pic>
      <p:pic>
        <p:nvPicPr>
          <p:cNvPr id="118" name="Graphic 117">
            <a:extLst>
              <a:ext uri="{FF2B5EF4-FFF2-40B4-BE49-F238E27FC236}">
                <a16:creationId xmlns:a16="http://schemas.microsoft.com/office/drawing/2014/main" id="{3C52BEF1-E001-4D89-9CD8-C5DA5D73F5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12376" y="2410941"/>
            <a:ext cx="706424" cy="497319"/>
          </a:xfrm>
          <a:prstGeom prst="rect">
            <a:avLst/>
          </a:prstGeom>
        </p:spPr>
      </p:pic>
      <p:sp>
        <p:nvSpPr>
          <p:cNvPr id="119" name="TextBox 18">
            <a:extLst>
              <a:ext uri="{FF2B5EF4-FFF2-40B4-BE49-F238E27FC236}">
                <a16:creationId xmlns:a16="http://schemas.microsoft.com/office/drawing/2014/main" id="{D7BC89C8-985D-41E3-87DE-DD0F72AF0B87}"/>
              </a:ext>
            </a:extLst>
          </p:cNvPr>
          <p:cNvSpPr txBox="1"/>
          <p:nvPr/>
        </p:nvSpPr>
        <p:spPr>
          <a:xfrm>
            <a:off x="4745895" y="2769749"/>
            <a:ext cx="200472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33C59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1.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33C59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Morgen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233C59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aan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33C59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de slag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233C59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20" name="TextBox 18">
            <a:extLst>
              <a:ext uri="{FF2B5EF4-FFF2-40B4-BE49-F238E27FC236}">
                <a16:creationId xmlns:a16="http://schemas.microsoft.com/office/drawing/2014/main" id="{108928D9-F537-42E9-BE80-6DA45AF84B24}"/>
              </a:ext>
            </a:extLst>
          </p:cNvPr>
          <p:cNvSpPr txBox="1"/>
          <p:nvPr/>
        </p:nvSpPr>
        <p:spPr>
          <a:xfrm>
            <a:off x="6661750" y="1638550"/>
            <a:ext cx="677048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233C59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2. </a:t>
            </a: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rgbClr val="233C59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Grote </a:t>
            </a:r>
            <a:r>
              <a:rPr kumimoji="0" lang="en-US" sz="600" b="1" i="0" u="none" strike="noStrike" kern="1200" cap="none" spc="0" normalizeH="0" baseline="0" noProof="0" dirty="0" err="1">
                <a:ln>
                  <a:noFill/>
                </a:ln>
                <a:solidFill>
                  <a:srgbClr val="233C59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bronnen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233C59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21" name="TextBox 18">
            <a:extLst>
              <a:ext uri="{FF2B5EF4-FFF2-40B4-BE49-F238E27FC236}">
                <a16:creationId xmlns:a16="http://schemas.microsoft.com/office/drawing/2014/main" id="{366CF196-BB01-496F-8043-B59CC1C3A6C3}"/>
              </a:ext>
            </a:extLst>
          </p:cNvPr>
          <p:cNvSpPr txBox="1"/>
          <p:nvPr/>
        </p:nvSpPr>
        <p:spPr>
          <a:xfrm>
            <a:off x="6661750" y="2306338"/>
            <a:ext cx="677048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233C59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3. </a:t>
            </a:r>
            <a:r>
              <a:rPr kumimoji="0" lang="en-US" sz="600" b="1" i="0" u="none" strike="noStrike" kern="1200" cap="none" spc="0" normalizeH="0" baseline="0" noProof="0" dirty="0" err="1">
                <a:ln>
                  <a:noFill/>
                </a:ln>
                <a:solidFill>
                  <a:srgbClr val="233C59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Maximale</a:t>
            </a: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rgbClr val="233C59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00" b="1" i="0" u="none" strike="noStrike" kern="1200" cap="none" spc="0" normalizeH="0" baseline="0" noProof="0" dirty="0" err="1">
                <a:ln>
                  <a:noFill/>
                </a:ln>
                <a:solidFill>
                  <a:srgbClr val="233C59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innovatie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233C59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22" name="TextBox 18">
            <a:extLst>
              <a:ext uri="{FF2B5EF4-FFF2-40B4-BE49-F238E27FC236}">
                <a16:creationId xmlns:a16="http://schemas.microsoft.com/office/drawing/2014/main" id="{3481863B-668A-4630-8928-35D2254CF75B}"/>
              </a:ext>
            </a:extLst>
          </p:cNvPr>
          <p:cNvSpPr txBox="1"/>
          <p:nvPr/>
        </p:nvSpPr>
        <p:spPr>
          <a:xfrm>
            <a:off x="6661750" y="2872633"/>
            <a:ext cx="677048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233C59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4. </a:t>
            </a:r>
            <a:r>
              <a:rPr kumimoji="0" lang="en-US" sz="600" b="1" i="0" u="none" strike="noStrike" kern="1200" cap="none" spc="0" normalizeH="0" baseline="0" noProof="0" dirty="0" err="1">
                <a:ln>
                  <a:noFill/>
                </a:ln>
                <a:solidFill>
                  <a:srgbClr val="233C59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Maximaal</a:t>
            </a: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rgbClr val="233C59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00" b="1" i="0" u="none" strike="noStrike" kern="1200" cap="none" spc="0" normalizeH="0" baseline="0" noProof="0" dirty="0" err="1">
                <a:ln>
                  <a:noFill/>
                </a:ln>
                <a:solidFill>
                  <a:srgbClr val="233C59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isoleren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233C59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23" name="Rechthoek 122">
            <a:extLst>
              <a:ext uri="{FF2B5EF4-FFF2-40B4-BE49-F238E27FC236}">
                <a16:creationId xmlns:a16="http://schemas.microsoft.com/office/drawing/2014/main" id="{99FE8C18-8D77-4378-9359-C0658DD9D592}"/>
              </a:ext>
            </a:extLst>
          </p:cNvPr>
          <p:cNvSpPr/>
          <p:nvPr/>
        </p:nvSpPr>
        <p:spPr>
          <a:xfrm>
            <a:off x="7765256" y="1857375"/>
            <a:ext cx="1256196" cy="129469"/>
          </a:xfrm>
          <a:prstGeom prst="rect">
            <a:avLst/>
          </a:prstGeom>
          <a:solidFill>
            <a:srgbClr val="979797">
              <a:alpha val="50000"/>
            </a:srgb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24" name="Rechthoek 123">
            <a:extLst>
              <a:ext uri="{FF2B5EF4-FFF2-40B4-BE49-F238E27FC236}">
                <a16:creationId xmlns:a16="http://schemas.microsoft.com/office/drawing/2014/main" id="{C3843E14-C540-440B-8A6F-5E2F222FA2E3}"/>
              </a:ext>
            </a:extLst>
          </p:cNvPr>
          <p:cNvSpPr/>
          <p:nvPr/>
        </p:nvSpPr>
        <p:spPr>
          <a:xfrm>
            <a:off x="7765256" y="3318374"/>
            <a:ext cx="1256196" cy="159929"/>
          </a:xfrm>
          <a:prstGeom prst="rect">
            <a:avLst/>
          </a:prstGeom>
          <a:solidFill>
            <a:srgbClr val="979797">
              <a:alpha val="5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125" name="Afbeelding 124">
            <a:extLst>
              <a:ext uri="{FF2B5EF4-FFF2-40B4-BE49-F238E27FC236}">
                <a16:creationId xmlns:a16="http://schemas.microsoft.com/office/drawing/2014/main" id="{B31E8D75-C594-4A6F-B1F0-FC3B4BD29B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1523" y="1922109"/>
            <a:ext cx="229812" cy="310557"/>
          </a:xfrm>
          <a:prstGeom prst="rect">
            <a:avLst/>
          </a:prstGeom>
        </p:spPr>
      </p:pic>
      <p:pic>
        <p:nvPicPr>
          <p:cNvPr id="126" name="Graphic 125">
            <a:extLst>
              <a:ext uri="{FF2B5EF4-FFF2-40B4-BE49-F238E27FC236}">
                <a16:creationId xmlns:a16="http://schemas.microsoft.com/office/drawing/2014/main" id="{0295EACE-ED11-4D94-B1A6-B3659F223E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1362696">
            <a:off x="4473689" y="4857504"/>
            <a:ext cx="2251297" cy="2041735"/>
          </a:xfrm>
          <a:prstGeom prst="rect">
            <a:avLst/>
          </a:prstGeom>
        </p:spPr>
      </p:pic>
      <p:sp>
        <p:nvSpPr>
          <p:cNvPr id="127" name="TextBox 18">
            <a:extLst>
              <a:ext uri="{FF2B5EF4-FFF2-40B4-BE49-F238E27FC236}">
                <a16:creationId xmlns:a16="http://schemas.microsoft.com/office/drawing/2014/main" id="{E1948AD1-5BDA-4363-8FCE-858EA2923C31}"/>
              </a:ext>
            </a:extLst>
          </p:cNvPr>
          <p:cNvSpPr txBox="1"/>
          <p:nvPr/>
        </p:nvSpPr>
        <p:spPr>
          <a:xfrm rot="21358100">
            <a:off x="4814260" y="5130466"/>
            <a:ext cx="1674149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33C59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scenario’s: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33C59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Morgen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33C59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aan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33C59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de slag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33C59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Grote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33C59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bronnen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233C59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33C59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Maximale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33C59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33C59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innovatie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233C59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33C59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Maximaal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33C59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33C59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isoleren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233C59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91530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ep 24">
            <a:extLst>
              <a:ext uri="{FF2B5EF4-FFF2-40B4-BE49-F238E27FC236}">
                <a16:creationId xmlns:a16="http://schemas.microsoft.com/office/drawing/2014/main" id="{C611C551-176D-4E61-B60C-74654B48D18E}"/>
              </a:ext>
            </a:extLst>
          </p:cNvPr>
          <p:cNvGrpSpPr/>
          <p:nvPr/>
        </p:nvGrpSpPr>
        <p:grpSpPr>
          <a:xfrm>
            <a:off x="5529543" y="484703"/>
            <a:ext cx="4763262" cy="4744022"/>
            <a:chOff x="713711" y="947245"/>
            <a:chExt cx="3522689" cy="3190554"/>
          </a:xfrm>
        </p:grpSpPr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F5FAA0CE-840C-47ED-9960-C517676950D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02" t="6694" r="36130"/>
            <a:stretch/>
          </p:blipFill>
          <p:spPr bwMode="auto">
            <a:xfrm>
              <a:off x="713711" y="947245"/>
              <a:ext cx="3522689" cy="31905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B0AC829C-3A44-4B9E-8A1F-173D044BF65D}"/>
                </a:ext>
              </a:extLst>
            </p:cNvPr>
            <p:cNvSpPr/>
            <p:nvPr/>
          </p:nvSpPr>
          <p:spPr>
            <a:xfrm>
              <a:off x="873069" y="1139742"/>
              <a:ext cx="3185605" cy="201535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innerShdw blurRad="635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grpSp>
        <p:nvGrpSpPr>
          <p:cNvPr id="2" name="Groep 1">
            <a:extLst>
              <a:ext uri="{FF2B5EF4-FFF2-40B4-BE49-F238E27FC236}">
                <a16:creationId xmlns:a16="http://schemas.microsoft.com/office/drawing/2014/main" id="{0726F12E-5381-4418-91D1-4DFB87A7FD2D}"/>
              </a:ext>
            </a:extLst>
          </p:cNvPr>
          <p:cNvGrpSpPr/>
          <p:nvPr/>
        </p:nvGrpSpPr>
        <p:grpSpPr>
          <a:xfrm>
            <a:off x="310774" y="457565"/>
            <a:ext cx="4763262" cy="4744022"/>
            <a:chOff x="713711" y="947245"/>
            <a:chExt cx="3522689" cy="3190554"/>
          </a:xfrm>
        </p:grpSpPr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DCF7E1B3-A03B-4735-80BC-8402944ABFB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02" t="6694" r="36130"/>
            <a:stretch/>
          </p:blipFill>
          <p:spPr bwMode="auto">
            <a:xfrm>
              <a:off x="713711" y="947245"/>
              <a:ext cx="3522689" cy="31905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F5C524BE-2352-4586-8DE9-F83C25946AA0}"/>
                </a:ext>
              </a:extLst>
            </p:cNvPr>
            <p:cNvSpPr/>
            <p:nvPr/>
          </p:nvSpPr>
          <p:spPr>
            <a:xfrm>
              <a:off x="873069" y="1139742"/>
              <a:ext cx="3185605" cy="201535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innerShdw blurRad="635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pic>
        <p:nvPicPr>
          <p:cNvPr id="23" name="Afbeelding 22">
            <a:extLst>
              <a:ext uri="{FF2B5EF4-FFF2-40B4-BE49-F238E27FC236}">
                <a16:creationId xmlns:a16="http://schemas.microsoft.com/office/drawing/2014/main" id="{1883E0A6-BC54-4F7D-8986-318169D99F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6673" y="741033"/>
            <a:ext cx="4230760" cy="3004168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9D44DC64-DA9F-4150-A8F3-BD85C88108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780" y="741033"/>
            <a:ext cx="4249879" cy="3004168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CB6E2555-C381-4FA5-82A2-DB624ED2C3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1362696">
            <a:off x="270407" y="605730"/>
            <a:ext cx="1399867" cy="1269560"/>
          </a:xfrm>
          <a:prstGeom prst="rect">
            <a:avLst/>
          </a:prstGeom>
        </p:spPr>
      </p:pic>
      <p:sp>
        <p:nvSpPr>
          <p:cNvPr id="22" name="Tijdelijke aanduiding voor inhoud 2">
            <a:extLst>
              <a:ext uri="{FF2B5EF4-FFF2-40B4-BE49-F238E27FC236}">
                <a16:creationId xmlns:a16="http://schemas.microsoft.com/office/drawing/2014/main" id="{BA2BC930-2106-4B83-ABF6-95BAEBB05639}"/>
              </a:ext>
            </a:extLst>
          </p:cNvPr>
          <p:cNvSpPr txBox="1">
            <a:spLocks/>
          </p:cNvSpPr>
          <p:nvPr/>
        </p:nvSpPr>
        <p:spPr>
          <a:xfrm rot="21387262">
            <a:off x="405861" y="908806"/>
            <a:ext cx="1098836" cy="28170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975" indent="-2016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lang="nl-NL" sz="2000" b="0" kern="1200" dirty="0">
                <a:solidFill>
                  <a:schemeClr val="tx2"/>
                </a:solidFill>
                <a:latin typeface="+mn-lt"/>
                <a:ea typeface="Open Sans Light" panose="020B0604020202020204" charset="0"/>
                <a:cs typeface="Open Sans Light" panose="020B0604020202020204" charset="0"/>
              </a:defRPr>
            </a:lvl1pPr>
            <a:lvl2pPr marL="500063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lang="nl-NL" sz="1800" kern="1200" dirty="0">
                <a:solidFill>
                  <a:schemeClr val="tx2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defRPr>
            </a:lvl2pPr>
            <a:lvl3pPr marL="806450" indent="-1793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lang="nl-NL" sz="1600" kern="1200" dirty="0">
                <a:solidFill>
                  <a:schemeClr val="tx2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defRPr>
            </a:lvl3pPr>
            <a:lvl4pPr marL="1038225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260475" indent="-142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2CAC9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400" i="0" u="none" strike="noStrike" kern="1200" cap="none" spc="0" normalizeH="0" baseline="0" noProof="0" dirty="0">
                <a:ln>
                  <a:noFill/>
                </a:ln>
                <a:solidFill>
                  <a:srgbClr val="1D344D"/>
                </a:solidFill>
                <a:effectLst/>
                <a:uLnTx/>
                <a:uFillTx/>
                <a:latin typeface="Calibri"/>
              </a:rPr>
              <a:t>referentie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2CAC9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1400" dirty="0" err="1">
                <a:solidFill>
                  <a:srgbClr val="1D344D"/>
                </a:solidFill>
                <a:latin typeface="Calibri"/>
              </a:rPr>
              <a:t>All-electric</a:t>
            </a:r>
            <a:endParaRPr kumimoji="0" lang="nl-NL" sz="1400" i="0" u="none" strike="noStrike" kern="1200" cap="none" spc="0" normalizeH="0" baseline="0" noProof="0" dirty="0">
              <a:ln>
                <a:noFill/>
              </a:ln>
              <a:solidFill>
                <a:srgbClr val="1D344D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0A220354-F011-4B52-96CF-BB9B3862C3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1362696">
            <a:off x="9555464" y="1418001"/>
            <a:ext cx="1399867" cy="1269560"/>
          </a:xfrm>
          <a:prstGeom prst="rect">
            <a:avLst/>
          </a:prstGeom>
        </p:spPr>
      </p:pic>
      <p:sp>
        <p:nvSpPr>
          <p:cNvPr id="17" name="Tijdelijke aanduiding voor inhoud 2">
            <a:extLst>
              <a:ext uri="{FF2B5EF4-FFF2-40B4-BE49-F238E27FC236}">
                <a16:creationId xmlns:a16="http://schemas.microsoft.com/office/drawing/2014/main" id="{6C580418-56E6-45AD-872C-0A01BC60E2CA}"/>
              </a:ext>
            </a:extLst>
          </p:cNvPr>
          <p:cNvSpPr txBox="1">
            <a:spLocks/>
          </p:cNvSpPr>
          <p:nvPr/>
        </p:nvSpPr>
        <p:spPr>
          <a:xfrm rot="21387262">
            <a:off x="9690918" y="1721077"/>
            <a:ext cx="1098836" cy="28170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975" indent="-2016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lang="nl-NL" sz="2000" b="0" kern="1200" dirty="0">
                <a:solidFill>
                  <a:schemeClr val="tx2"/>
                </a:solidFill>
                <a:latin typeface="+mn-lt"/>
                <a:ea typeface="Open Sans Light" panose="020B0604020202020204" charset="0"/>
                <a:cs typeface="Open Sans Light" panose="020B0604020202020204" charset="0"/>
              </a:defRPr>
            </a:lvl1pPr>
            <a:lvl2pPr marL="500063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lang="nl-NL" sz="1800" kern="1200" dirty="0">
                <a:solidFill>
                  <a:schemeClr val="tx2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defRPr>
            </a:lvl2pPr>
            <a:lvl3pPr marL="806450" indent="-1793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lang="nl-NL" sz="1600" kern="1200" dirty="0">
                <a:solidFill>
                  <a:schemeClr val="tx2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defRPr>
            </a:lvl3pPr>
            <a:lvl4pPr marL="1038225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260475" indent="-142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2CAC9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400" i="0" u="none" strike="noStrike" kern="1200" cap="none" spc="0" normalizeH="0" baseline="0" noProof="0" dirty="0">
                <a:ln>
                  <a:noFill/>
                </a:ln>
                <a:solidFill>
                  <a:srgbClr val="1D344D"/>
                </a:solidFill>
                <a:effectLst/>
                <a:uLnTx/>
                <a:uFillTx/>
                <a:latin typeface="Calibri"/>
              </a:rPr>
              <a:t>1.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2CAC9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400" i="0" u="none" strike="noStrike" kern="1200" cap="none" spc="0" normalizeH="0" baseline="0" noProof="0" dirty="0">
                <a:ln>
                  <a:noFill/>
                </a:ln>
                <a:solidFill>
                  <a:srgbClr val="1D344D"/>
                </a:solidFill>
                <a:effectLst/>
                <a:uLnTx/>
                <a:uFillTx/>
                <a:latin typeface="Calibri"/>
              </a:rPr>
              <a:t>Morgen aan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2CAC9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400" i="0" u="none" strike="noStrike" kern="1200" cap="none" spc="0" normalizeH="0" baseline="0" noProof="0" dirty="0">
                <a:ln>
                  <a:noFill/>
                </a:ln>
                <a:solidFill>
                  <a:srgbClr val="1D344D"/>
                </a:solidFill>
                <a:effectLst/>
                <a:uLnTx/>
                <a:uFillTx/>
                <a:latin typeface="Calibri"/>
              </a:rPr>
              <a:t>de slag</a:t>
            </a:r>
          </a:p>
        </p:txBody>
      </p:sp>
      <p:sp>
        <p:nvSpPr>
          <p:cNvPr id="21" name="Titel 1">
            <a:extLst>
              <a:ext uri="{FF2B5EF4-FFF2-40B4-BE49-F238E27FC236}">
                <a16:creationId xmlns:a16="http://schemas.microsoft.com/office/drawing/2014/main" id="{3FB1CBB5-2343-4ADE-B2FD-A3A1461DB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7224" y="296864"/>
            <a:ext cx="5768454" cy="468312"/>
          </a:xfrm>
        </p:spPr>
        <p:txBody>
          <a:bodyPr/>
          <a:lstStyle/>
          <a:p>
            <a:r>
              <a:rPr lang="nl-NL" dirty="0"/>
              <a:t>1. Concept RES 1.0</a:t>
            </a:r>
          </a:p>
        </p:txBody>
      </p:sp>
      <p:grpSp>
        <p:nvGrpSpPr>
          <p:cNvPr id="28" name="Groep 27">
            <a:extLst>
              <a:ext uri="{FF2B5EF4-FFF2-40B4-BE49-F238E27FC236}">
                <a16:creationId xmlns:a16="http://schemas.microsoft.com/office/drawing/2014/main" id="{D0BD7789-9FCE-4A79-A8A1-534AE3EE9BD6}"/>
              </a:ext>
            </a:extLst>
          </p:cNvPr>
          <p:cNvGrpSpPr/>
          <p:nvPr/>
        </p:nvGrpSpPr>
        <p:grpSpPr>
          <a:xfrm>
            <a:off x="6372222" y="3177914"/>
            <a:ext cx="4763262" cy="4680862"/>
            <a:chOff x="713711" y="989723"/>
            <a:chExt cx="3522689" cy="3148076"/>
          </a:xfrm>
        </p:grpSpPr>
        <p:pic>
          <p:nvPicPr>
            <p:cNvPr id="29" name="Picture 2">
              <a:extLst>
                <a:ext uri="{FF2B5EF4-FFF2-40B4-BE49-F238E27FC236}">
                  <a16:creationId xmlns:a16="http://schemas.microsoft.com/office/drawing/2014/main" id="{E7194BD4-2693-4726-ABA1-1F325FACBDE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02" t="7936" r="36130"/>
            <a:stretch/>
          </p:blipFill>
          <p:spPr bwMode="auto">
            <a:xfrm>
              <a:off x="713711" y="989723"/>
              <a:ext cx="3522689" cy="3148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6C7DF0F1-C9E8-40F0-B6A2-FAC122A52CCE}"/>
                </a:ext>
              </a:extLst>
            </p:cNvPr>
            <p:cNvSpPr/>
            <p:nvPr/>
          </p:nvSpPr>
          <p:spPr>
            <a:xfrm>
              <a:off x="873069" y="1139742"/>
              <a:ext cx="3185605" cy="201535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innerShdw blurRad="635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pic>
        <p:nvPicPr>
          <p:cNvPr id="31" name="Afbeelding 30">
            <a:extLst>
              <a:ext uri="{FF2B5EF4-FFF2-40B4-BE49-F238E27FC236}">
                <a16:creationId xmlns:a16="http://schemas.microsoft.com/office/drawing/2014/main" id="{01ADA6E5-BC50-4942-9643-7533E956EF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9557" y="3429000"/>
            <a:ext cx="4240999" cy="2998852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1FAC5BDF-3497-4771-8C63-ECA661C0F4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1362696">
            <a:off x="10231491" y="4389855"/>
            <a:ext cx="1399867" cy="1269560"/>
          </a:xfrm>
          <a:prstGeom prst="rect">
            <a:avLst/>
          </a:prstGeom>
        </p:spPr>
      </p:pic>
      <p:grpSp>
        <p:nvGrpSpPr>
          <p:cNvPr id="32" name="Groep 31">
            <a:extLst>
              <a:ext uri="{FF2B5EF4-FFF2-40B4-BE49-F238E27FC236}">
                <a16:creationId xmlns:a16="http://schemas.microsoft.com/office/drawing/2014/main" id="{08030925-394D-4A7C-AECA-7402DC79CE2C}"/>
              </a:ext>
            </a:extLst>
          </p:cNvPr>
          <p:cNvGrpSpPr/>
          <p:nvPr/>
        </p:nvGrpSpPr>
        <p:grpSpPr>
          <a:xfrm>
            <a:off x="1023014" y="3237211"/>
            <a:ext cx="4763262" cy="4680862"/>
            <a:chOff x="713711" y="989723"/>
            <a:chExt cx="3522689" cy="3148076"/>
          </a:xfrm>
        </p:grpSpPr>
        <p:pic>
          <p:nvPicPr>
            <p:cNvPr id="33" name="Picture 2">
              <a:extLst>
                <a:ext uri="{FF2B5EF4-FFF2-40B4-BE49-F238E27FC236}">
                  <a16:creationId xmlns:a16="http://schemas.microsoft.com/office/drawing/2014/main" id="{DF0B06F5-AE43-47A1-83FC-0A3437AA912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02" t="7936" r="36130"/>
            <a:stretch/>
          </p:blipFill>
          <p:spPr bwMode="auto">
            <a:xfrm>
              <a:off x="713711" y="989723"/>
              <a:ext cx="3522689" cy="3148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8D6B844B-9495-483C-B083-BC970F75679D}"/>
                </a:ext>
              </a:extLst>
            </p:cNvPr>
            <p:cNvSpPr/>
            <p:nvPr/>
          </p:nvSpPr>
          <p:spPr>
            <a:xfrm>
              <a:off x="873069" y="1139742"/>
              <a:ext cx="3185605" cy="201535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innerShdw blurRad="635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9F6257B8-C8CC-44EC-AE0C-7D872A5915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3445" y="3429000"/>
            <a:ext cx="4333557" cy="302558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C4B6EA01-E0DC-421D-B477-D79C8BAE4C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1362696">
            <a:off x="245342" y="4784796"/>
            <a:ext cx="1399867" cy="1269560"/>
          </a:xfrm>
          <a:prstGeom prst="rect">
            <a:avLst/>
          </a:prstGeom>
        </p:spPr>
      </p:pic>
      <p:sp>
        <p:nvSpPr>
          <p:cNvPr id="13" name="Tijdelijke aanduiding voor inhoud 2">
            <a:extLst>
              <a:ext uri="{FF2B5EF4-FFF2-40B4-BE49-F238E27FC236}">
                <a16:creationId xmlns:a16="http://schemas.microsoft.com/office/drawing/2014/main" id="{E467617A-073D-441B-B553-FDDE361610D1}"/>
              </a:ext>
            </a:extLst>
          </p:cNvPr>
          <p:cNvSpPr txBox="1">
            <a:spLocks/>
          </p:cNvSpPr>
          <p:nvPr/>
        </p:nvSpPr>
        <p:spPr>
          <a:xfrm rot="21387262">
            <a:off x="380796" y="5087872"/>
            <a:ext cx="1098836" cy="28170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975" indent="-2016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lang="nl-NL" sz="2000" b="0" kern="1200" dirty="0">
                <a:solidFill>
                  <a:schemeClr val="tx2"/>
                </a:solidFill>
                <a:latin typeface="+mn-lt"/>
                <a:ea typeface="Open Sans Light" panose="020B0604020202020204" charset="0"/>
                <a:cs typeface="Open Sans Light" panose="020B0604020202020204" charset="0"/>
              </a:defRPr>
            </a:lvl1pPr>
            <a:lvl2pPr marL="500063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lang="nl-NL" sz="1800" kern="1200" dirty="0">
                <a:solidFill>
                  <a:schemeClr val="tx2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defRPr>
            </a:lvl2pPr>
            <a:lvl3pPr marL="806450" indent="-1793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lang="nl-NL" sz="1600" kern="1200" dirty="0">
                <a:solidFill>
                  <a:schemeClr val="tx2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defRPr>
            </a:lvl3pPr>
            <a:lvl4pPr marL="1038225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260475" indent="-142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2CAC9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400" i="0" u="none" strike="noStrike" kern="1200" cap="none" spc="0" normalizeH="0" baseline="0" noProof="0" dirty="0">
                <a:ln>
                  <a:noFill/>
                </a:ln>
                <a:solidFill>
                  <a:srgbClr val="1D344D"/>
                </a:solidFill>
                <a:effectLst/>
                <a:uLnTx/>
                <a:uFillTx/>
                <a:latin typeface="Calibri"/>
              </a:rPr>
              <a:t>2.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2CAC9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400" i="0" u="none" strike="noStrike" kern="1200" cap="none" spc="0" normalizeH="0" baseline="0" noProof="0" dirty="0">
                <a:ln>
                  <a:noFill/>
                </a:ln>
                <a:solidFill>
                  <a:srgbClr val="1D344D"/>
                </a:solidFill>
                <a:effectLst/>
                <a:uLnTx/>
                <a:uFillTx/>
                <a:latin typeface="Calibri"/>
              </a:rPr>
              <a:t>Grote bronnen</a:t>
            </a:r>
          </a:p>
        </p:txBody>
      </p:sp>
      <p:sp>
        <p:nvSpPr>
          <p:cNvPr id="15" name="Tijdelijke aanduiding voor inhoud 2">
            <a:extLst>
              <a:ext uri="{FF2B5EF4-FFF2-40B4-BE49-F238E27FC236}">
                <a16:creationId xmlns:a16="http://schemas.microsoft.com/office/drawing/2014/main" id="{ACDC1C73-CF2A-474E-B44F-A2E8D29D1041}"/>
              </a:ext>
            </a:extLst>
          </p:cNvPr>
          <p:cNvSpPr txBox="1">
            <a:spLocks/>
          </p:cNvSpPr>
          <p:nvPr/>
        </p:nvSpPr>
        <p:spPr>
          <a:xfrm rot="21387262">
            <a:off x="10366945" y="4692931"/>
            <a:ext cx="1098836" cy="28170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975" indent="-2016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lang="nl-NL" sz="2000" b="0" kern="1200" dirty="0">
                <a:solidFill>
                  <a:schemeClr val="tx2"/>
                </a:solidFill>
                <a:latin typeface="+mn-lt"/>
                <a:ea typeface="Open Sans Light" panose="020B0604020202020204" charset="0"/>
                <a:cs typeface="Open Sans Light" panose="020B0604020202020204" charset="0"/>
              </a:defRPr>
            </a:lvl1pPr>
            <a:lvl2pPr marL="500063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lang="nl-NL" sz="1800" kern="1200" dirty="0">
                <a:solidFill>
                  <a:schemeClr val="tx2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defRPr>
            </a:lvl2pPr>
            <a:lvl3pPr marL="806450" indent="-1793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lang="nl-NL" sz="1600" kern="1200" dirty="0">
                <a:solidFill>
                  <a:schemeClr val="tx2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defRPr>
            </a:lvl3pPr>
            <a:lvl4pPr marL="1038225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260475" indent="-142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2CAC9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400" i="0" u="none" strike="noStrike" kern="1200" cap="none" spc="0" normalizeH="0" baseline="0" noProof="0" dirty="0">
                <a:ln>
                  <a:noFill/>
                </a:ln>
                <a:solidFill>
                  <a:srgbClr val="1D344D"/>
                </a:solidFill>
                <a:effectLst/>
                <a:uLnTx/>
                <a:uFillTx/>
                <a:latin typeface="Calibri"/>
              </a:rPr>
              <a:t>3.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2CAC9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400" i="0" u="none" strike="noStrike" kern="1200" cap="none" spc="0" normalizeH="0" baseline="0" noProof="0" dirty="0">
                <a:ln>
                  <a:noFill/>
                </a:ln>
                <a:solidFill>
                  <a:srgbClr val="1D344D"/>
                </a:solidFill>
                <a:effectLst/>
                <a:uLnTx/>
                <a:uFillTx/>
                <a:latin typeface="Calibri"/>
              </a:rPr>
              <a:t>Maximaal isoleren</a:t>
            </a:r>
          </a:p>
        </p:txBody>
      </p:sp>
    </p:spTree>
    <p:extLst>
      <p:ext uri="{BB962C8B-B14F-4D97-AF65-F5344CB8AC3E}">
        <p14:creationId xmlns:p14="http://schemas.microsoft.com/office/powerpoint/2010/main" val="18525861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pple 10,2-inch iPad 2020 (32GB / wifi) - spacegrijs">
            <a:extLst>
              <a:ext uri="{FF2B5EF4-FFF2-40B4-BE49-F238E27FC236}">
                <a16:creationId xmlns:a16="http://schemas.microsoft.com/office/drawing/2014/main" id="{2B2306C8-2037-4F3A-8EED-0492BE40D3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7" t="8760" r="22610" b="9600"/>
          <a:stretch/>
        </p:blipFill>
        <p:spPr bwMode="auto">
          <a:xfrm rot="16200000">
            <a:off x="2795274" y="-1906874"/>
            <a:ext cx="6056027" cy="1006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F579CEA1-72CC-47A6-AB58-D2CE632D7083}"/>
              </a:ext>
            </a:extLst>
          </p:cNvPr>
          <p:cNvSpPr/>
          <p:nvPr/>
        </p:nvSpPr>
        <p:spPr>
          <a:xfrm>
            <a:off x="1926256" y="472136"/>
            <a:ext cx="7884806" cy="532606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innerShdw blurRad="635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4" name="Titel 1">
            <a:extLst>
              <a:ext uri="{FF2B5EF4-FFF2-40B4-BE49-F238E27FC236}">
                <a16:creationId xmlns:a16="http://schemas.microsoft.com/office/drawing/2014/main" id="{585087F1-108E-4A9D-A94F-ACA4C7177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7224" y="296864"/>
            <a:ext cx="5768454" cy="468312"/>
          </a:xfrm>
        </p:spPr>
        <p:txBody>
          <a:bodyPr/>
          <a:lstStyle/>
          <a:p>
            <a:r>
              <a:rPr lang="nl-NL" dirty="0"/>
              <a:t>1. Concept RES 1.0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832A0988-131E-4CA4-AA9C-8ED71CAFBA5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9646862"/>
              </p:ext>
            </p:extLst>
          </p:nvPr>
        </p:nvGraphicFramePr>
        <p:xfrm>
          <a:off x="2120326" y="3143868"/>
          <a:ext cx="7405923" cy="24310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9904680" imgH="3250440" progId="">
                  <p:embed/>
                </p:oleObj>
              </mc:Choice>
              <mc:Fallback>
                <p:oleObj r:id="rId3" imgW="9904680" imgH="3250440" progId="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832A0988-131E-4CA4-AA9C-8ED71CAFBA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20326" y="3143868"/>
                        <a:ext cx="7405923" cy="24310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A44317B8-EB4A-4BD9-947A-09E824CD1F2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7338201"/>
              </p:ext>
            </p:extLst>
          </p:nvPr>
        </p:nvGraphicFramePr>
        <p:xfrm>
          <a:off x="2083139" y="849014"/>
          <a:ext cx="7518061" cy="20611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10006200" imgH="2742840" progId="">
                  <p:embed/>
                </p:oleObj>
              </mc:Choice>
              <mc:Fallback>
                <p:oleObj r:id="rId5" imgW="10006200" imgH="2742840" progId="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A44317B8-EB4A-4BD9-947A-09E824CD1F2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83139" y="849014"/>
                        <a:ext cx="7518061" cy="20611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416841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Afbeelding 34">
            <a:extLst>
              <a:ext uri="{FF2B5EF4-FFF2-40B4-BE49-F238E27FC236}">
                <a16:creationId xmlns:a16="http://schemas.microsoft.com/office/drawing/2014/main" id="{9E247B1C-E329-4B5F-A4DF-C86D5D8BBD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4" r="14642" b="8344"/>
          <a:stretch/>
        </p:blipFill>
        <p:spPr>
          <a:xfrm>
            <a:off x="3926174" y="0"/>
            <a:ext cx="8265826" cy="6370064"/>
          </a:xfrm>
          <a:prstGeom prst="rect">
            <a:avLst/>
          </a:prstGeom>
        </p:spPr>
      </p:pic>
      <p:sp>
        <p:nvSpPr>
          <p:cNvPr id="36" name="Tijdelijke aanduiding voor inhoud 4">
            <a:extLst>
              <a:ext uri="{FF2B5EF4-FFF2-40B4-BE49-F238E27FC236}">
                <a16:creationId xmlns:a16="http://schemas.microsoft.com/office/drawing/2014/main" id="{090DBEDE-FCA0-40D7-9689-F551389B4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594030"/>
            <a:ext cx="4638675" cy="4926011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101 clusters </a:t>
            </a:r>
          </a:p>
          <a:p>
            <a:pPr marL="0" indent="0">
              <a:buNone/>
            </a:pP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</a:rPr>
              <a:t>(bebouwde gebieden </a:t>
            </a:r>
            <a:r>
              <a:rPr lang="nl-NL" sz="1800" dirty="0" err="1">
                <a:latin typeface="Calibri" panose="020F0502020204030204" pitchFamily="34" charset="0"/>
                <a:ea typeface="Calibri" panose="020F0502020204030204" pitchFamily="34" charset="0"/>
              </a:rPr>
              <a:t>vs</a:t>
            </a: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</a:rPr>
              <a:t> buitengebied)</a:t>
            </a:r>
          </a:p>
          <a:p>
            <a:pPr marL="0" indent="0">
              <a:buNone/>
            </a:pPr>
            <a:endParaRPr lang="nl-NL" sz="1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</a:rPr>
              <a:t>7 ‘superclusters’</a:t>
            </a:r>
          </a:p>
          <a:p>
            <a:pPr marL="0" indent="0">
              <a:buNone/>
            </a:pP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</a:rPr>
              <a:t>(aaneengesloten bebouwde gebieden)</a:t>
            </a:r>
          </a:p>
          <a:p>
            <a:pPr marL="0" indent="0">
              <a:buNone/>
            </a:pPr>
            <a:endParaRPr lang="nl-NL" sz="1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</a:rPr>
              <a:t>16 technieken</a:t>
            </a:r>
          </a:p>
          <a:p>
            <a:pPr marL="0" indent="0">
              <a:buNone/>
            </a:pP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</a:rPr>
              <a:t>Individuele en collectieve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13DFA0B-BD48-4E94-A00C-FF489A2E1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126" y="4373584"/>
            <a:ext cx="4025193" cy="2238074"/>
          </a:xfrm>
          <a:prstGeom prst="rect">
            <a:avLst/>
          </a:prstGeom>
        </p:spPr>
      </p:pic>
      <p:sp>
        <p:nvSpPr>
          <p:cNvPr id="38" name="Titel 1">
            <a:extLst>
              <a:ext uri="{FF2B5EF4-FFF2-40B4-BE49-F238E27FC236}">
                <a16:creationId xmlns:a16="http://schemas.microsoft.com/office/drawing/2014/main" id="{CBCA8538-9358-44D2-A72A-A3D3B148F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7224" y="296864"/>
            <a:ext cx="5768454" cy="468312"/>
          </a:xfrm>
        </p:spPr>
        <p:txBody>
          <a:bodyPr/>
          <a:lstStyle/>
          <a:p>
            <a:r>
              <a:rPr lang="nl-NL" dirty="0"/>
              <a:t>1. Concept RES 1.0</a:t>
            </a:r>
          </a:p>
        </p:txBody>
      </p:sp>
    </p:spTree>
    <p:extLst>
      <p:ext uri="{BB962C8B-B14F-4D97-AF65-F5344CB8AC3E}">
        <p14:creationId xmlns:p14="http://schemas.microsoft.com/office/powerpoint/2010/main" val="28885602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Afbeelding 34">
            <a:extLst>
              <a:ext uri="{FF2B5EF4-FFF2-40B4-BE49-F238E27FC236}">
                <a16:creationId xmlns:a16="http://schemas.microsoft.com/office/drawing/2014/main" id="{9E247B1C-E329-4B5F-A4DF-C86D5D8BBD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4" r="14642" b="8344"/>
          <a:stretch/>
        </p:blipFill>
        <p:spPr>
          <a:xfrm>
            <a:off x="3926174" y="0"/>
            <a:ext cx="8265826" cy="6370064"/>
          </a:xfrm>
          <a:prstGeom prst="rect">
            <a:avLst/>
          </a:prstGeom>
        </p:spPr>
      </p:pic>
      <p:sp>
        <p:nvSpPr>
          <p:cNvPr id="36" name="Tijdelijke aanduiding voor inhoud 4">
            <a:extLst>
              <a:ext uri="{FF2B5EF4-FFF2-40B4-BE49-F238E27FC236}">
                <a16:creationId xmlns:a16="http://schemas.microsoft.com/office/drawing/2014/main" id="{090DBEDE-FCA0-40D7-9689-F551389B4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594030"/>
            <a:ext cx="4638675" cy="4926011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101 clusters </a:t>
            </a:r>
          </a:p>
          <a:p>
            <a:pPr marL="0" indent="0">
              <a:buNone/>
            </a:pP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</a:rPr>
              <a:t>(bebouwde gebieden </a:t>
            </a:r>
            <a:r>
              <a:rPr lang="nl-NL" sz="1800" dirty="0" err="1">
                <a:latin typeface="Calibri" panose="020F0502020204030204" pitchFamily="34" charset="0"/>
                <a:ea typeface="Calibri" panose="020F0502020204030204" pitchFamily="34" charset="0"/>
              </a:rPr>
              <a:t>vs</a:t>
            </a: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</a:rPr>
              <a:t> buitengebied)</a:t>
            </a:r>
          </a:p>
          <a:p>
            <a:pPr marL="0" indent="0">
              <a:buNone/>
            </a:pPr>
            <a:endParaRPr lang="nl-NL" sz="1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</a:rPr>
              <a:t>7 ‘superclusters’</a:t>
            </a:r>
          </a:p>
          <a:p>
            <a:pPr marL="0" indent="0">
              <a:buNone/>
            </a:pP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</a:rPr>
              <a:t>(aaneengesloten bebouwde gebieden)</a:t>
            </a:r>
          </a:p>
          <a:p>
            <a:pPr marL="0" indent="0">
              <a:buNone/>
            </a:pPr>
            <a:endParaRPr lang="nl-NL" sz="1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</a:rPr>
              <a:t>16 technieken</a:t>
            </a:r>
          </a:p>
          <a:p>
            <a:pPr marL="0" indent="0">
              <a:buNone/>
            </a:pP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</a:rPr>
              <a:t>Individuele en collectieve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13DFA0B-BD48-4E94-A00C-FF489A2E17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794"/>
          <a:stretch/>
        </p:blipFill>
        <p:spPr>
          <a:xfrm>
            <a:off x="393126" y="4373584"/>
            <a:ext cx="4025193" cy="1996480"/>
          </a:xfrm>
          <a:prstGeom prst="rect">
            <a:avLst/>
          </a:prstGeom>
        </p:spPr>
      </p:pic>
      <p:sp>
        <p:nvSpPr>
          <p:cNvPr id="38" name="Titel 1">
            <a:extLst>
              <a:ext uri="{FF2B5EF4-FFF2-40B4-BE49-F238E27FC236}">
                <a16:creationId xmlns:a16="http://schemas.microsoft.com/office/drawing/2014/main" id="{CBCA8538-9358-44D2-A72A-A3D3B148F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7224" y="296864"/>
            <a:ext cx="5768454" cy="468312"/>
          </a:xfrm>
        </p:spPr>
        <p:txBody>
          <a:bodyPr/>
          <a:lstStyle/>
          <a:p>
            <a:r>
              <a:rPr lang="nl-NL" dirty="0"/>
              <a:t>1. Concept RES 1.0</a:t>
            </a:r>
          </a:p>
        </p:txBody>
      </p:sp>
      <p:grpSp>
        <p:nvGrpSpPr>
          <p:cNvPr id="6" name="Groep 7">
            <a:extLst>
              <a:ext uri="{FF2B5EF4-FFF2-40B4-BE49-F238E27FC236}">
                <a16:creationId xmlns:a16="http://schemas.microsoft.com/office/drawing/2014/main" id="{5391DF51-54B1-4A86-B0B4-B8CE8AF1AB8D}"/>
              </a:ext>
            </a:extLst>
          </p:cNvPr>
          <p:cNvGrpSpPr/>
          <p:nvPr/>
        </p:nvGrpSpPr>
        <p:grpSpPr>
          <a:xfrm flipV="1">
            <a:off x="-12701" y="3110183"/>
            <a:ext cx="12217401" cy="3283122"/>
            <a:chOff x="-12701" y="583884"/>
            <a:chExt cx="12217401" cy="3110182"/>
          </a:xfrm>
          <a:solidFill>
            <a:schemeClr val="bg2">
              <a:alpha val="70000"/>
            </a:schemeClr>
          </a:solidFill>
        </p:grpSpPr>
        <p:sp>
          <p:nvSpPr>
            <p:cNvPr id="7" name="Rectangle 29">
              <a:extLst>
                <a:ext uri="{FF2B5EF4-FFF2-40B4-BE49-F238E27FC236}">
                  <a16:creationId xmlns:a16="http://schemas.microsoft.com/office/drawing/2014/main" id="{C88ED110-09F7-44E6-90D8-BEBD4CAA93F5}"/>
                </a:ext>
              </a:extLst>
            </p:cNvPr>
            <p:cNvSpPr/>
            <p:nvPr userDrawn="1"/>
          </p:nvSpPr>
          <p:spPr>
            <a:xfrm rot="5400000">
              <a:off x="4673442" y="-4102259"/>
              <a:ext cx="2845116" cy="1221740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Gelijkbenige driehoek 9">
              <a:extLst>
                <a:ext uri="{FF2B5EF4-FFF2-40B4-BE49-F238E27FC236}">
                  <a16:creationId xmlns:a16="http://schemas.microsoft.com/office/drawing/2014/main" id="{851A378B-4B75-4928-A200-64E00EDE03BA}"/>
                </a:ext>
              </a:extLst>
            </p:cNvPr>
            <p:cNvSpPr/>
            <p:nvPr userDrawn="1"/>
          </p:nvSpPr>
          <p:spPr>
            <a:xfrm rot="10800000">
              <a:off x="5835675" y="3429000"/>
              <a:ext cx="520649" cy="26506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  <p:cxnSp>
        <p:nvCxnSpPr>
          <p:cNvPr id="9" name="Rechte verbindingslijn 18">
            <a:extLst>
              <a:ext uri="{FF2B5EF4-FFF2-40B4-BE49-F238E27FC236}">
                <a16:creationId xmlns:a16="http://schemas.microsoft.com/office/drawing/2014/main" id="{44CCE0AC-12B0-46F6-A2BC-CC35DE4E0485}"/>
              </a:ext>
            </a:extLst>
          </p:cNvPr>
          <p:cNvCxnSpPr/>
          <p:nvPr/>
        </p:nvCxnSpPr>
        <p:spPr>
          <a:xfrm>
            <a:off x="1412011" y="4023812"/>
            <a:ext cx="1140311" cy="0"/>
          </a:xfrm>
          <a:prstGeom prst="line">
            <a:avLst/>
          </a:prstGeom>
          <a:ln w="12700" cap="rnd">
            <a:solidFill>
              <a:schemeClr val="tx2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jdelijke aanduiding voor tekst 35">
            <a:extLst>
              <a:ext uri="{FF2B5EF4-FFF2-40B4-BE49-F238E27FC236}">
                <a16:creationId xmlns:a16="http://schemas.microsoft.com/office/drawing/2014/main" id="{3D51A43D-6B05-43EE-85CD-902E0E34EC41}"/>
              </a:ext>
            </a:extLst>
          </p:cNvPr>
          <p:cNvSpPr txBox="1">
            <a:spLocks/>
          </p:cNvSpPr>
          <p:nvPr/>
        </p:nvSpPr>
        <p:spPr>
          <a:xfrm>
            <a:off x="586923" y="4188725"/>
            <a:ext cx="2771955" cy="93345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None/>
              <a:defRPr lang="nl-NL" sz="1600" b="0" kern="1200">
                <a:solidFill>
                  <a:schemeClr val="tx2"/>
                </a:solidFill>
                <a:latin typeface="+mn-lt"/>
                <a:ea typeface="Open Sans Light" panose="020B0604020202020204" charset="0"/>
                <a:cs typeface="Open Sans Light" panose="020B0604020202020204" charset="0"/>
              </a:defRPr>
            </a:lvl1pPr>
            <a:lvl2pPr marL="500063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lang="nl-NL" sz="1800" kern="1200" dirty="0">
                <a:solidFill>
                  <a:schemeClr val="tx2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defRPr>
            </a:lvl2pPr>
            <a:lvl3pPr marL="806450" indent="-1793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lang="nl-NL" sz="1600" kern="1200" dirty="0">
                <a:solidFill>
                  <a:schemeClr val="tx2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defRPr>
            </a:lvl3pPr>
            <a:lvl4pPr marL="1038225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260475" indent="-142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err="1">
                <a:latin typeface="+mj-lt"/>
              </a:rPr>
              <a:t>Vraag</a:t>
            </a:r>
            <a:r>
              <a:rPr lang="en-US" b="1" dirty="0">
                <a:latin typeface="+mj-lt"/>
              </a:rPr>
              <a:t> 2:</a:t>
            </a:r>
            <a:endParaRPr lang="en-US" dirty="0"/>
          </a:p>
        </p:txBody>
      </p: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44CD369B-E977-4417-A12F-F053EF97C20D}"/>
              </a:ext>
            </a:extLst>
          </p:cNvPr>
          <p:cNvCxnSpPr>
            <a:cxnSpLocks/>
          </p:cNvCxnSpPr>
          <p:nvPr/>
        </p:nvCxnSpPr>
        <p:spPr>
          <a:xfrm>
            <a:off x="6395730" y="5430996"/>
            <a:ext cx="4666392" cy="0"/>
          </a:xfrm>
          <a:prstGeom prst="line">
            <a:avLst/>
          </a:prstGeom>
          <a:ln w="12700" cap="rnd"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jdelijke aanduiding voor tekst 13">
            <a:extLst>
              <a:ext uri="{FF2B5EF4-FFF2-40B4-BE49-F238E27FC236}">
                <a16:creationId xmlns:a16="http://schemas.microsoft.com/office/drawing/2014/main" id="{1339CCD5-C061-4FCE-9216-55A75387DE7A}"/>
              </a:ext>
            </a:extLst>
          </p:cNvPr>
          <p:cNvSpPr txBox="1">
            <a:spLocks/>
          </p:cNvSpPr>
          <p:nvPr/>
        </p:nvSpPr>
        <p:spPr>
          <a:xfrm>
            <a:off x="6429724" y="4188725"/>
            <a:ext cx="4598403" cy="8779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None/>
              <a:defRPr lang="nl-NL" sz="2400" b="0" kern="1200">
                <a:solidFill>
                  <a:schemeClr val="tx2"/>
                </a:solidFill>
                <a:latin typeface="+mj-lt"/>
                <a:ea typeface="Open Sans Light" panose="020B0604020202020204" charset="0"/>
                <a:cs typeface="Open Sans Light" panose="020B0604020202020204" charset="0"/>
              </a:defRPr>
            </a:lvl1pPr>
            <a:lvl2pPr marL="500063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lang="nl-NL" sz="1800" kern="1200" dirty="0">
                <a:solidFill>
                  <a:schemeClr val="tx2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defRPr>
            </a:lvl2pPr>
            <a:lvl3pPr marL="806450" indent="-1793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lang="nl-NL" sz="1600" kern="1200" dirty="0">
                <a:solidFill>
                  <a:schemeClr val="tx2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defRPr>
            </a:lvl3pPr>
            <a:lvl4pPr marL="1038225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260475" indent="-142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In hoeverre neem je in de TVW </a:t>
            </a:r>
            <a:br>
              <a:rPr lang="nl-NL" dirty="0"/>
            </a:br>
            <a:r>
              <a:rPr lang="nl-NL" dirty="0"/>
              <a:t>het voorkomen van </a:t>
            </a:r>
            <a:r>
              <a:rPr lang="nl-NL" dirty="0" err="1"/>
              <a:t>all-electric</a:t>
            </a:r>
            <a:r>
              <a:rPr lang="nl-NL" dirty="0"/>
              <a:t> op?</a:t>
            </a:r>
          </a:p>
        </p:txBody>
      </p:sp>
    </p:spTree>
    <p:extLst>
      <p:ext uri="{BB962C8B-B14F-4D97-AF65-F5344CB8AC3E}">
        <p14:creationId xmlns:p14="http://schemas.microsoft.com/office/powerpoint/2010/main" val="8376432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9DD4497-DFD7-48F2-9A55-4493BFDB7A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96" b="3325"/>
          <a:stretch/>
        </p:blipFill>
        <p:spPr>
          <a:xfrm>
            <a:off x="0" y="1"/>
            <a:ext cx="12192000" cy="6390289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78C9E1D1-7877-4C31-8ED0-D43CD5100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7224" y="2932189"/>
            <a:ext cx="5768454" cy="468312"/>
          </a:xfrm>
        </p:spPr>
        <p:txBody>
          <a:bodyPr/>
          <a:lstStyle/>
          <a:p>
            <a:r>
              <a:rPr lang="nl-NL" dirty="0"/>
              <a:t>RSW en </a:t>
            </a:r>
            <a:r>
              <a:rPr lang="nl-NL" dirty="0" err="1"/>
              <a:t>TVW’s</a:t>
            </a:r>
            <a:endParaRPr lang="nl-NL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CE31D0B7-513E-4994-86F5-47B1AF7B9A9C}"/>
              </a:ext>
            </a:extLst>
          </p:cNvPr>
          <p:cNvSpPr txBox="1">
            <a:spLocks/>
          </p:cNvSpPr>
          <p:nvPr/>
        </p:nvSpPr>
        <p:spPr>
          <a:xfrm>
            <a:off x="3375102" y="2828111"/>
            <a:ext cx="1708180" cy="468312"/>
          </a:xfrm>
          <a:prstGeom prst="rect">
            <a:avLst/>
          </a:prstGeom>
          <a:noFill/>
          <a:ln>
            <a:noFill/>
          </a:ln>
        </p:spPr>
        <p:txBody>
          <a:bodyPr vert="horz" lIns="0" tIns="28800" rIns="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12000" dirty="0">
                <a:solidFill>
                  <a:schemeClr val="bg1"/>
                </a:solidFill>
              </a:rPr>
              <a:t>2.</a:t>
            </a:r>
          </a:p>
        </p:txBody>
      </p:sp>
    </p:spTree>
    <p:extLst>
      <p:ext uri="{BB962C8B-B14F-4D97-AF65-F5344CB8AC3E}">
        <p14:creationId xmlns:p14="http://schemas.microsoft.com/office/powerpoint/2010/main" val="33801664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3FEF0E-BDFE-46C1-87B8-BBC6C4CF9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5605"/>
          </a:xfrm>
        </p:spPr>
        <p:txBody>
          <a:bodyPr/>
          <a:lstStyle/>
          <a:p>
            <a:r>
              <a:rPr lang="nl-NL" dirty="0"/>
              <a:t>Voortgang </a:t>
            </a:r>
            <a:r>
              <a:rPr lang="nl-NL" dirty="0" err="1"/>
              <a:t>TWVs</a:t>
            </a:r>
            <a:r>
              <a:rPr lang="nl-NL" dirty="0"/>
              <a:t> in de regio MRE</a:t>
            </a:r>
          </a:p>
        </p:txBody>
      </p:sp>
      <p:graphicFrame>
        <p:nvGraphicFramePr>
          <p:cNvPr id="4" name="Grafiek 3">
            <a:extLst>
              <a:ext uri="{FF2B5EF4-FFF2-40B4-BE49-F238E27FC236}">
                <a16:creationId xmlns:a16="http://schemas.microsoft.com/office/drawing/2014/main" id="{DD5F6BC5-F443-439B-8942-914BEE06B4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6400868"/>
              </p:ext>
            </p:extLst>
          </p:nvPr>
        </p:nvGraphicFramePr>
        <p:xfrm>
          <a:off x="252249" y="1644551"/>
          <a:ext cx="6820885" cy="40826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kstvak 5">
            <a:extLst>
              <a:ext uri="{FF2B5EF4-FFF2-40B4-BE49-F238E27FC236}">
                <a16:creationId xmlns:a16="http://schemas.microsoft.com/office/drawing/2014/main" id="{8AC95181-5FB0-4635-8503-46AFEA6EAC24}"/>
              </a:ext>
            </a:extLst>
          </p:cNvPr>
          <p:cNvSpPr txBox="1"/>
          <p:nvPr/>
        </p:nvSpPr>
        <p:spPr>
          <a:xfrm>
            <a:off x="7289154" y="1644551"/>
            <a:ext cx="4516515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050" dirty="0"/>
              <a:t>fase 0: Opstartfase</a:t>
            </a:r>
          </a:p>
          <a:p>
            <a:r>
              <a:rPr lang="nl-NL" sz="1050" dirty="0"/>
              <a:t>Er is iemand verantwoordelijk, we hebben budget, er is een plan/planning</a:t>
            </a:r>
          </a:p>
          <a:p>
            <a:endParaRPr lang="nl-NL" sz="1050" dirty="0"/>
          </a:p>
          <a:p>
            <a:r>
              <a:rPr lang="nl-NL" sz="1050" dirty="0"/>
              <a:t>Fase 1: Huiswerk- / analysefase</a:t>
            </a:r>
          </a:p>
          <a:p>
            <a:r>
              <a:rPr lang="nl-NL" sz="1050" dirty="0"/>
              <a:t>Wij/externe partij zijn aan de slag met een analyse, de warmtevraag en beschikbare duurzame bronnen zijn/worden in kaart gebracht, we/externe partij werken toe naar een eerste globale visie hoe de warmtevoorziening er in 2050 uit zou kunnen zien</a:t>
            </a:r>
          </a:p>
          <a:p>
            <a:endParaRPr lang="nl-NL" sz="1050" dirty="0"/>
          </a:p>
          <a:p>
            <a:r>
              <a:rPr lang="nl-NL" sz="1050" dirty="0"/>
              <a:t>Fase 2: Stakeholders betrekken</a:t>
            </a:r>
          </a:p>
          <a:p>
            <a:r>
              <a:rPr lang="nl-NL" sz="1050" dirty="0"/>
              <a:t>We/externe partij hebben gesprekken met lokale partijen of een werkgroep, We/externe partij betrekken bewoners / willen bewoners in de komende tijd gaan betrekken om over de TVW te praten, We/externe partij werken toe naar draagvlak onder stakeholder voor de TVW, Bewoners, particulieren en bedrijven betrekken, We/externe partij voert communicatieactiviteiten of bijeenkomsten uit om bewoners, particulieren en bedrijven te betrekken, We/externe partij werkt aan een plan om bewoners, particulieren en bedrijven (utiliteitsbouw) te betrekken</a:t>
            </a:r>
          </a:p>
          <a:p>
            <a:endParaRPr lang="nl-NL" sz="1050" dirty="0"/>
          </a:p>
          <a:p>
            <a:r>
              <a:rPr lang="nl-NL" sz="1050" dirty="0"/>
              <a:t>Fase 3: Visievorming warmtevoorziening 2050 en de stappen ernaartoe.</a:t>
            </a:r>
          </a:p>
          <a:p>
            <a:r>
              <a:rPr lang="nl-NL" sz="1050" dirty="0"/>
              <a:t>We/externe partij inventariseren wijken, buurten en kansen om de eerste stappen te zetten richting </a:t>
            </a:r>
            <a:r>
              <a:rPr lang="nl-NL" sz="1050" dirty="0" err="1"/>
              <a:t>aardgasvrii</a:t>
            </a:r>
            <a:r>
              <a:rPr lang="nl-NL" sz="1050" dirty="0"/>
              <a:t>, Samen met lokale partijen werken We/externe partij toe naar een gedeelde visie</a:t>
            </a:r>
          </a:p>
          <a:p>
            <a:endParaRPr lang="nl-NL" sz="1050" dirty="0"/>
          </a:p>
          <a:p>
            <a:r>
              <a:rPr lang="nl-NL" sz="1050" dirty="0"/>
              <a:t>Fase 4: Besluitvorming over startwijken (2030) en aanpak overige wijken</a:t>
            </a:r>
          </a:p>
          <a:p>
            <a:r>
              <a:rPr lang="nl-NL" sz="1050" dirty="0"/>
              <a:t>Raad / College zijn akkoord. Er is een TVW vastgesteld, inclusief startwijken, De TVW en startwijken die voor 2030 aardgasvrij worden zijn gemeld aan de ministeries BZK/EZK</a:t>
            </a:r>
          </a:p>
        </p:txBody>
      </p:sp>
    </p:spTree>
    <p:extLst>
      <p:ext uri="{BB962C8B-B14F-4D97-AF65-F5344CB8AC3E}">
        <p14:creationId xmlns:p14="http://schemas.microsoft.com/office/powerpoint/2010/main" val="17679419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jdelijke aanduiding voor inhoud 4">
            <a:extLst>
              <a:ext uri="{FF2B5EF4-FFF2-40B4-BE49-F238E27FC236}">
                <a16:creationId xmlns:a16="http://schemas.microsoft.com/office/drawing/2014/main" id="{B37AC196-0741-42BE-B487-DC39ACB6DB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594030"/>
            <a:ext cx="9772649" cy="4926011"/>
          </a:xfrm>
        </p:spPr>
        <p:txBody>
          <a:bodyPr/>
          <a:lstStyle/>
          <a:p>
            <a:pPr marL="0" indent="0">
              <a:buNone/>
            </a:pPr>
            <a:endParaRPr lang="nl-NL" sz="2400" b="1" dirty="0">
              <a:latin typeface="+mj-lt"/>
            </a:endParaRPr>
          </a:p>
          <a:p>
            <a:pPr marL="319088" lvl="1" indent="0" algn="ctr">
              <a:buNone/>
            </a:pPr>
            <a:endParaRPr lang="nl-NL" sz="2400" dirty="0">
              <a:latin typeface="+mj-lt"/>
            </a:endParaRPr>
          </a:p>
          <a:p>
            <a:pPr marL="2676525" lvl="5" indent="-342900">
              <a:buFont typeface="+mj-lt"/>
              <a:buAutoNum type="arabicPeriod"/>
            </a:pPr>
            <a:r>
              <a:rPr lang="nl-NL" sz="2400" dirty="0">
                <a:latin typeface="+mj-lt"/>
              </a:rPr>
              <a:t>Concept RES 1.0</a:t>
            </a:r>
            <a:br>
              <a:rPr lang="nl-NL" sz="2400" dirty="0">
                <a:latin typeface="+mj-lt"/>
              </a:rPr>
            </a:br>
            <a:r>
              <a:rPr lang="nl-NL" sz="2400" i="1" dirty="0">
                <a:latin typeface="+mj-lt"/>
              </a:rPr>
              <a:t>Wat staat in de Concept RES 1.0 (en wat nog niet)?</a:t>
            </a:r>
            <a:br>
              <a:rPr lang="nl-NL" sz="2400" i="1" dirty="0">
                <a:latin typeface="+mj-lt"/>
              </a:rPr>
            </a:br>
            <a:endParaRPr lang="nl-NL" sz="2400" i="1" dirty="0">
              <a:latin typeface="+mj-lt"/>
            </a:endParaRPr>
          </a:p>
          <a:p>
            <a:pPr marL="2676525" lvl="5" indent="-342900">
              <a:buFont typeface="+mj-lt"/>
              <a:buAutoNum type="arabicPeriod"/>
            </a:pPr>
            <a:r>
              <a:rPr lang="nl-NL" sz="2400" dirty="0">
                <a:latin typeface="+mj-lt"/>
              </a:rPr>
              <a:t>RSW en </a:t>
            </a:r>
            <a:r>
              <a:rPr lang="nl-NL" sz="2400" dirty="0" err="1">
                <a:latin typeface="+mj-lt"/>
              </a:rPr>
              <a:t>TVW’s</a:t>
            </a:r>
            <a:br>
              <a:rPr lang="nl-NL" sz="2400" dirty="0">
                <a:latin typeface="+mj-lt"/>
              </a:rPr>
            </a:br>
            <a:r>
              <a:rPr lang="nl-NL" sz="2400" i="1" dirty="0">
                <a:latin typeface="+mj-lt"/>
              </a:rPr>
              <a:t>Waar zit de samenhang en wat is het verschil?</a:t>
            </a:r>
            <a:br>
              <a:rPr lang="nl-NL" sz="2400" dirty="0">
                <a:latin typeface="+mj-lt"/>
              </a:rPr>
            </a:br>
            <a:endParaRPr lang="nl-NL" sz="2400" dirty="0">
              <a:latin typeface="+mj-lt"/>
            </a:endParaRPr>
          </a:p>
          <a:p>
            <a:pPr marL="2676525" lvl="5" indent="-342900">
              <a:buFont typeface="+mj-lt"/>
              <a:buAutoNum type="arabicPeriod"/>
            </a:pPr>
            <a:r>
              <a:rPr lang="nl-NL" sz="2400" dirty="0">
                <a:latin typeface="+mj-lt"/>
              </a:rPr>
              <a:t>Vooruitblik</a:t>
            </a:r>
            <a:br>
              <a:rPr lang="nl-NL" sz="2400" dirty="0">
                <a:latin typeface="+mj-lt"/>
              </a:rPr>
            </a:br>
            <a:br>
              <a:rPr lang="nl-NL" sz="2400" dirty="0">
                <a:latin typeface="+mj-lt"/>
              </a:rPr>
            </a:br>
            <a:endParaRPr lang="nl-NL" sz="2400" dirty="0">
              <a:latin typeface="+mj-lt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BF1AD1D0-CB41-453A-BFA6-1FFB7BC8A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7224" y="296864"/>
            <a:ext cx="5768454" cy="468312"/>
          </a:xfrm>
        </p:spPr>
        <p:txBody>
          <a:bodyPr/>
          <a:lstStyle/>
          <a:p>
            <a:r>
              <a:rPr lang="nl-NL" dirty="0"/>
              <a:t>Opzet</a:t>
            </a:r>
          </a:p>
        </p:txBody>
      </p:sp>
    </p:spTree>
    <p:extLst>
      <p:ext uri="{BB962C8B-B14F-4D97-AF65-F5344CB8AC3E}">
        <p14:creationId xmlns:p14="http://schemas.microsoft.com/office/powerpoint/2010/main" val="27253501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00DCE7-8DB2-43D7-B3ED-0686F023B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3360"/>
          </a:xfrm>
        </p:spPr>
        <p:txBody>
          <a:bodyPr>
            <a:normAutofit/>
          </a:bodyPr>
          <a:lstStyle/>
          <a:p>
            <a:r>
              <a:rPr lang="nl-NL" sz="3200" dirty="0"/>
              <a:t>Gaat u wijken aanwijzen om voor 2030 aardgasvrij te maken?</a:t>
            </a:r>
          </a:p>
        </p:txBody>
      </p:sp>
      <p:graphicFrame>
        <p:nvGraphicFramePr>
          <p:cNvPr id="4" name="Chart 18" title="Diagram">
            <a:extLst>
              <a:ext uri="{FF2B5EF4-FFF2-40B4-BE49-F238E27FC236}">
                <a16:creationId xmlns:a16="http://schemas.microsoft.com/office/drawing/2014/main" id="{00000000-0008-0000-0600-0000EE49FE6A}"/>
              </a:ext>
            </a:extLst>
          </p:cNvPr>
          <p:cNvGraphicFramePr>
            <a:graphicFrameLocks/>
          </p:cNvGraphicFramePr>
          <p:nvPr/>
        </p:nvGraphicFramePr>
        <p:xfrm>
          <a:off x="2785646" y="2043112"/>
          <a:ext cx="6139279" cy="3859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198652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600EF1-4C58-41CC-BA89-DB4248A40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6967" y="79094"/>
            <a:ext cx="8408274" cy="391248"/>
          </a:xfrm>
        </p:spPr>
        <p:txBody>
          <a:bodyPr>
            <a:noAutofit/>
          </a:bodyPr>
          <a:lstStyle/>
          <a:p>
            <a:pPr algn="ctr"/>
            <a:r>
              <a:rPr lang="nl-NL" sz="3600" dirty="0"/>
              <a:t>Landschap ondersteuning gemeenten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1842DE9E-A932-40D7-A3BD-DD0F32EAF6F0}"/>
              </a:ext>
            </a:extLst>
          </p:cNvPr>
          <p:cNvSpPr txBox="1"/>
          <p:nvPr/>
        </p:nvSpPr>
        <p:spPr>
          <a:xfrm>
            <a:off x="2147760" y="3067030"/>
            <a:ext cx="2215718" cy="73866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1400" dirty="0">
                <a:solidFill>
                  <a:schemeClr val="bg1"/>
                </a:solidFill>
              </a:rPr>
              <a:t>ETW </a:t>
            </a:r>
          </a:p>
          <a:p>
            <a:pPr algn="ctr"/>
            <a:r>
              <a:rPr lang="nl-NL" sz="1400" dirty="0">
                <a:solidFill>
                  <a:schemeClr val="bg1"/>
                </a:solidFill>
              </a:rPr>
              <a:t>Expertise Team Warmte Provincie NB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7313EB1E-2D3B-4132-9B6F-4E6C189FB84B}"/>
              </a:ext>
            </a:extLst>
          </p:cNvPr>
          <p:cNvSpPr txBox="1"/>
          <p:nvPr/>
        </p:nvSpPr>
        <p:spPr>
          <a:xfrm>
            <a:off x="7707105" y="3126765"/>
            <a:ext cx="1743722" cy="73866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1400" dirty="0">
                <a:solidFill>
                  <a:schemeClr val="bg1"/>
                </a:solidFill>
              </a:rPr>
              <a:t>RSW Werkgroep Warmte</a:t>
            </a:r>
          </a:p>
          <a:p>
            <a:pPr algn="ctr"/>
            <a:endParaRPr lang="nl-NL" sz="1400" dirty="0">
              <a:solidFill>
                <a:schemeClr val="bg1"/>
              </a:solidFill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585BA42C-B918-482F-B76E-FE35911E0EE2}"/>
              </a:ext>
            </a:extLst>
          </p:cNvPr>
          <p:cNvSpPr txBox="1"/>
          <p:nvPr/>
        </p:nvSpPr>
        <p:spPr>
          <a:xfrm>
            <a:off x="5759150" y="3201781"/>
            <a:ext cx="1207414" cy="5232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>
            <a:defPPr>
              <a:defRPr lang="nl-NL"/>
            </a:defPPr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Gemeenten</a:t>
            </a:r>
          </a:p>
          <a:p>
            <a:endParaRPr lang="nl-NL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DD5393F9-0839-40AC-83A1-918DCA0B37F0}"/>
              </a:ext>
            </a:extLst>
          </p:cNvPr>
          <p:cNvSpPr txBox="1"/>
          <p:nvPr/>
        </p:nvSpPr>
        <p:spPr>
          <a:xfrm>
            <a:off x="9506258" y="3461052"/>
            <a:ext cx="1405711" cy="2246769"/>
          </a:xfrm>
          <a:prstGeom prst="rect">
            <a:avLst/>
          </a:prstGeom>
          <a:solidFill>
            <a:schemeClr val="accent4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sz="1000" i="1" dirty="0"/>
              <a:t>Specifiek voor de MRE :</a:t>
            </a:r>
          </a:p>
          <a:p>
            <a:r>
              <a:rPr lang="nl-NL" sz="1000" i="1" dirty="0"/>
              <a:t>-Potentie biogas</a:t>
            </a:r>
          </a:p>
          <a:p>
            <a:r>
              <a:rPr lang="nl-NL" sz="1000" i="1" dirty="0"/>
              <a:t>-Potentie geothermie / breuklijn</a:t>
            </a:r>
          </a:p>
          <a:p>
            <a:r>
              <a:rPr lang="nl-NL" sz="1000" i="1" dirty="0"/>
              <a:t>-Waterstof hub Kempen</a:t>
            </a:r>
          </a:p>
          <a:p>
            <a:r>
              <a:rPr lang="nl-NL" sz="1000" i="1" dirty="0"/>
              <a:t>-Beperking bodemenergie</a:t>
            </a:r>
          </a:p>
          <a:p>
            <a:r>
              <a:rPr lang="nl-NL" sz="1000" i="1" dirty="0"/>
              <a:t>-Knelpunten E</a:t>
            </a:r>
          </a:p>
          <a:p>
            <a:r>
              <a:rPr lang="nl-NL" sz="1000" i="1" dirty="0"/>
              <a:t>-Financiering : Regionaal Fonds</a:t>
            </a:r>
          </a:p>
          <a:p>
            <a:r>
              <a:rPr lang="nl-NL" sz="1000" i="1" dirty="0"/>
              <a:t>-Uitvoering : Regionale </a:t>
            </a:r>
            <a:r>
              <a:rPr lang="nl-NL" sz="1000" i="1" dirty="0" err="1"/>
              <a:t>ESCO’s</a:t>
            </a:r>
            <a:endParaRPr lang="nl-NL" sz="1000" i="1" dirty="0"/>
          </a:p>
          <a:p>
            <a:r>
              <a:rPr lang="nl-NL" sz="1000" i="1" dirty="0"/>
              <a:t>-Kaart scenario’s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14FDC698-6AB9-4BF7-AD48-DB058949FF1A}"/>
              </a:ext>
            </a:extLst>
          </p:cNvPr>
          <p:cNvSpPr txBox="1"/>
          <p:nvPr/>
        </p:nvSpPr>
        <p:spPr>
          <a:xfrm>
            <a:off x="3708712" y="4329017"/>
            <a:ext cx="824710" cy="461665"/>
          </a:xfrm>
          <a:prstGeom prst="rect">
            <a:avLst/>
          </a:prstGeom>
          <a:solidFill>
            <a:schemeClr val="accent4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1200" dirty="0"/>
              <a:t>Kennis/ lessen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EBE8DBD2-121F-4C52-8755-C763C8C9145B}"/>
              </a:ext>
            </a:extLst>
          </p:cNvPr>
          <p:cNvSpPr txBox="1"/>
          <p:nvPr/>
        </p:nvSpPr>
        <p:spPr>
          <a:xfrm>
            <a:off x="2866257" y="4344942"/>
            <a:ext cx="796696" cy="461665"/>
          </a:xfrm>
          <a:prstGeom prst="rect">
            <a:avLst/>
          </a:prstGeom>
          <a:solidFill>
            <a:schemeClr val="accent4">
              <a:lumMod val="90000"/>
            </a:schemeClr>
          </a:solidFill>
        </p:spPr>
        <p:txBody>
          <a:bodyPr wrap="square" lIns="36000" rIns="36000" rtlCol="0">
            <a:spAutoFit/>
          </a:bodyPr>
          <a:lstStyle/>
          <a:p>
            <a:pPr algn="ctr"/>
            <a:r>
              <a:rPr lang="nl-NL" sz="1200" dirty="0"/>
              <a:t>Producten</a:t>
            </a:r>
          </a:p>
          <a:p>
            <a:pPr algn="ctr"/>
            <a:endParaRPr lang="nl-NL" sz="1200" dirty="0"/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E8783D5C-1BCE-40EE-B65D-5395B5C55C34}"/>
              </a:ext>
            </a:extLst>
          </p:cNvPr>
          <p:cNvSpPr txBox="1"/>
          <p:nvPr/>
        </p:nvSpPr>
        <p:spPr>
          <a:xfrm>
            <a:off x="3304937" y="2106183"/>
            <a:ext cx="1211433" cy="646331"/>
          </a:xfrm>
          <a:prstGeom prst="rect">
            <a:avLst/>
          </a:prstGeom>
          <a:solidFill>
            <a:schemeClr val="accent4">
              <a:lumMod val="90000"/>
            </a:schemeClr>
          </a:solidFill>
        </p:spPr>
        <p:txBody>
          <a:bodyPr wrap="square" lIns="36000" rIns="36000" rtlCol="0">
            <a:spAutoFit/>
          </a:bodyPr>
          <a:lstStyle/>
          <a:p>
            <a:pPr algn="ctr"/>
            <a:r>
              <a:rPr lang="nl-NL" sz="1200" dirty="0" err="1"/>
              <a:t>CoPs</a:t>
            </a:r>
            <a:r>
              <a:rPr lang="nl-NL" sz="1200" dirty="0"/>
              <a:t>/ kennissessies</a:t>
            </a:r>
          </a:p>
          <a:p>
            <a:pPr algn="ctr"/>
            <a:endParaRPr lang="nl-NL" sz="1200" dirty="0"/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F28ECA3D-2958-4975-BAB5-3EC995A8A798}"/>
              </a:ext>
            </a:extLst>
          </p:cNvPr>
          <p:cNvSpPr txBox="1"/>
          <p:nvPr/>
        </p:nvSpPr>
        <p:spPr>
          <a:xfrm>
            <a:off x="1911238" y="2097740"/>
            <a:ext cx="1304087" cy="646331"/>
          </a:xfrm>
          <a:prstGeom prst="rect">
            <a:avLst/>
          </a:prstGeom>
          <a:solidFill>
            <a:schemeClr val="accent4">
              <a:lumMod val="90000"/>
            </a:schemeClr>
          </a:solidFill>
        </p:spPr>
        <p:txBody>
          <a:bodyPr wrap="square" lIns="36000" rIns="36000" rtlCol="0">
            <a:spAutoFit/>
          </a:bodyPr>
          <a:lstStyle/>
          <a:p>
            <a:pPr algn="ctr"/>
            <a:r>
              <a:rPr lang="nl-NL" sz="1200" dirty="0"/>
              <a:t>Kennis externe partners (</a:t>
            </a:r>
            <a:r>
              <a:rPr lang="nl-NL" sz="1200" dirty="0" err="1"/>
              <a:t>Enexis</a:t>
            </a:r>
            <a:r>
              <a:rPr lang="nl-NL" sz="1200" dirty="0"/>
              <a:t>, BOM, Warming-up)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D7CFA6DD-08C2-44BD-815A-201E9D3ACC45}"/>
              </a:ext>
            </a:extLst>
          </p:cNvPr>
          <p:cNvSpPr txBox="1"/>
          <p:nvPr/>
        </p:nvSpPr>
        <p:spPr>
          <a:xfrm>
            <a:off x="7629752" y="3932467"/>
            <a:ext cx="1809325" cy="1200329"/>
          </a:xfrm>
          <a:prstGeom prst="rect">
            <a:avLst/>
          </a:prstGeom>
          <a:solidFill>
            <a:schemeClr val="accent4">
              <a:lumMod val="90000"/>
            </a:schemeClr>
          </a:solidFill>
        </p:spPr>
        <p:txBody>
          <a:bodyPr wrap="square" lIns="36000" rIns="36000" rtlCol="0">
            <a:spAutoFit/>
          </a:bodyPr>
          <a:lstStyle/>
          <a:p>
            <a:r>
              <a:rPr lang="nl-NL" sz="1200" dirty="0"/>
              <a:t>Regionale onderwerpen:</a:t>
            </a:r>
          </a:p>
          <a:p>
            <a:r>
              <a:rPr lang="nl-NL" sz="1200" dirty="0"/>
              <a:t>-Krachten bundelen</a:t>
            </a:r>
          </a:p>
          <a:p>
            <a:r>
              <a:rPr lang="nl-NL" sz="1200" dirty="0"/>
              <a:t>-Kansen/bedreigingen</a:t>
            </a:r>
          </a:p>
          <a:p>
            <a:r>
              <a:rPr lang="nl-NL" sz="1200" dirty="0"/>
              <a:t>-Proces met RES</a:t>
            </a:r>
          </a:p>
          <a:p>
            <a:r>
              <a:rPr lang="nl-NL" sz="1200" dirty="0"/>
              <a:t>-Afstemming bestuur</a:t>
            </a:r>
          </a:p>
          <a:p>
            <a:r>
              <a:rPr lang="nl-NL" sz="1200" dirty="0"/>
              <a:t>-Verdeling </a:t>
            </a:r>
            <a:r>
              <a:rPr lang="nl-NL" sz="1200" dirty="0" err="1"/>
              <a:t>region</a:t>
            </a:r>
            <a:r>
              <a:rPr lang="nl-NL" sz="1200" dirty="0"/>
              <a:t>. bronnen</a:t>
            </a:r>
          </a:p>
        </p:txBody>
      </p:sp>
      <p:cxnSp>
        <p:nvCxnSpPr>
          <p:cNvPr id="20" name="Rechte verbindingslijn met pijl 19">
            <a:extLst>
              <a:ext uri="{FF2B5EF4-FFF2-40B4-BE49-F238E27FC236}">
                <a16:creationId xmlns:a16="http://schemas.microsoft.com/office/drawing/2014/main" id="{429F246C-2578-4162-BA12-0B3B243B485F}"/>
              </a:ext>
            </a:extLst>
          </p:cNvPr>
          <p:cNvCxnSpPr>
            <a:cxnSpLocks/>
          </p:cNvCxnSpPr>
          <p:nvPr/>
        </p:nvCxnSpPr>
        <p:spPr>
          <a:xfrm>
            <a:off x="3978594" y="2643256"/>
            <a:ext cx="0" cy="4040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chte verbindingslijn met pijl 22">
            <a:extLst>
              <a:ext uri="{FF2B5EF4-FFF2-40B4-BE49-F238E27FC236}">
                <a16:creationId xmlns:a16="http://schemas.microsoft.com/office/drawing/2014/main" id="{9E44D5F0-8E17-40A2-BE95-56D0D7B7A7D0}"/>
              </a:ext>
            </a:extLst>
          </p:cNvPr>
          <p:cNvCxnSpPr>
            <a:cxnSpLocks/>
          </p:cNvCxnSpPr>
          <p:nvPr/>
        </p:nvCxnSpPr>
        <p:spPr>
          <a:xfrm>
            <a:off x="2778444" y="2643256"/>
            <a:ext cx="0" cy="4040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chte verbindingslijn met pijl 23">
            <a:extLst>
              <a:ext uri="{FF2B5EF4-FFF2-40B4-BE49-F238E27FC236}">
                <a16:creationId xmlns:a16="http://schemas.microsoft.com/office/drawing/2014/main" id="{28EB2781-D69F-411B-8938-F0480B76FC14}"/>
              </a:ext>
            </a:extLst>
          </p:cNvPr>
          <p:cNvCxnSpPr>
            <a:cxnSpLocks/>
          </p:cNvCxnSpPr>
          <p:nvPr/>
        </p:nvCxnSpPr>
        <p:spPr>
          <a:xfrm>
            <a:off x="2359344" y="3805694"/>
            <a:ext cx="0" cy="5847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echte verbindingslijn met pijl 24">
            <a:extLst>
              <a:ext uri="{FF2B5EF4-FFF2-40B4-BE49-F238E27FC236}">
                <a16:creationId xmlns:a16="http://schemas.microsoft.com/office/drawing/2014/main" id="{C7DC93C4-78D1-4F9E-BC40-35925946642E}"/>
              </a:ext>
            </a:extLst>
          </p:cNvPr>
          <p:cNvCxnSpPr>
            <a:cxnSpLocks/>
          </p:cNvCxnSpPr>
          <p:nvPr/>
        </p:nvCxnSpPr>
        <p:spPr>
          <a:xfrm>
            <a:off x="3223965" y="3772293"/>
            <a:ext cx="0" cy="5847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echte verbindingslijn met pijl 26">
            <a:extLst>
              <a:ext uri="{FF2B5EF4-FFF2-40B4-BE49-F238E27FC236}">
                <a16:creationId xmlns:a16="http://schemas.microsoft.com/office/drawing/2014/main" id="{29B6678D-D79C-47AC-847D-38A775090F78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6966564" y="3496097"/>
            <a:ext cx="74054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hthoek 30">
            <a:extLst>
              <a:ext uri="{FF2B5EF4-FFF2-40B4-BE49-F238E27FC236}">
                <a16:creationId xmlns:a16="http://schemas.microsoft.com/office/drawing/2014/main" id="{1F3AA913-18E1-43A7-9235-7D2CB54F54D0}"/>
              </a:ext>
            </a:extLst>
          </p:cNvPr>
          <p:cNvSpPr/>
          <p:nvPr/>
        </p:nvSpPr>
        <p:spPr>
          <a:xfrm>
            <a:off x="1777118" y="5397871"/>
            <a:ext cx="5852636" cy="25381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>
                <a:solidFill>
                  <a:schemeClr val="tx1"/>
                </a:solidFill>
              </a:rPr>
              <a:t>Provinciaal</a:t>
            </a:r>
          </a:p>
        </p:txBody>
      </p:sp>
      <p:sp>
        <p:nvSpPr>
          <p:cNvPr id="32" name="Tekstvak 31">
            <a:extLst>
              <a:ext uri="{FF2B5EF4-FFF2-40B4-BE49-F238E27FC236}">
                <a16:creationId xmlns:a16="http://schemas.microsoft.com/office/drawing/2014/main" id="{FE7D24A2-947E-4998-8290-951E4C46F96D}"/>
              </a:ext>
            </a:extLst>
          </p:cNvPr>
          <p:cNvSpPr txBox="1"/>
          <p:nvPr/>
        </p:nvSpPr>
        <p:spPr>
          <a:xfrm rot="5400000">
            <a:off x="4681367" y="2538258"/>
            <a:ext cx="692497" cy="758117"/>
          </a:xfrm>
          <a:prstGeom prst="rect">
            <a:avLst/>
          </a:prstGeom>
          <a:solidFill>
            <a:schemeClr val="accent4">
              <a:lumMod val="90000"/>
            </a:schemeClr>
          </a:solidFill>
        </p:spPr>
        <p:txBody>
          <a:bodyPr vert="vert270" wrap="square" rtlCol="0">
            <a:spAutoFit/>
          </a:bodyPr>
          <a:lstStyle>
            <a:defPPr>
              <a:defRPr lang="nl-NL"/>
            </a:defPPr>
            <a:lvl1pPr algn="ctr">
              <a:defRPr sz="1100"/>
            </a:lvl1pPr>
          </a:lstStyle>
          <a:p>
            <a:r>
              <a:rPr lang="nl-NL" dirty="0"/>
              <a:t>Monitoring + behoeften</a:t>
            </a:r>
          </a:p>
        </p:txBody>
      </p:sp>
      <p:sp>
        <p:nvSpPr>
          <p:cNvPr id="33" name="Rechthoek 32">
            <a:extLst>
              <a:ext uri="{FF2B5EF4-FFF2-40B4-BE49-F238E27FC236}">
                <a16:creationId xmlns:a16="http://schemas.microsoft.com/office/drawing/2014/main" id="{15531156-E13A-4D81-8513-12E99D0E0F5F}"/>
              </a:ext>
            </a:extLst>
          </p:cNvPr>
          <p:cNvSpPr/>
          <p:nvPr/>
        </p:nvSpPr>
        <p:spPr>
          <a:xfrm>
            <a:off x="5759150" y="5701244"/>
            <a:ext cx="5349661" cy="25381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>
                <a:solidFill>
                  <a:schemeClr val="tx1"/>
                </a:solidFill>
              </a:rPr>
              <a:t>Regionaal</a:t>
            </a:r>
          </a:p>
        </p:txBody>
      </p:sp>
      <p:cxnSp>
        <p:nvCxnSpPr>
          <p:cNvPr id="26" name="Rechte verbindingslijn met pijl 25">
            <a:extLst>
              <a:ext uri="{FF2B5EF4-FFF2-40B4-BE49-F238E27FC236}">
                <a16:creationId xmlns:a16="http://schemas.microsoft.com/office/drawing/2014/main" id="{6B46FC14-7514-4429-8287-F3E133553643}"/>
              </a:ext>
            </a:extLst>
          </p:cNvPr>
          <p:cNvCxnSpPr>
            <a:cxnSpLocks/>
          </p:cNvCxnSpPr>
          <p:nvPr/>
        </p:nvCxnSpPr>
        <p:spPr>
          <a:xfrm flipV="1">
            <a:off x="5995397" y="3725001"/>
            <a:ext cx="0" cy="8348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69890795-206A-46B0-9B42-F2CBB5D4BFEB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4533422" y="4559850"/>
            <a:ext cx="14619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kstvak 28">
            <a:extLst>
              <a:ext uri="{FF2B5EF4-FFF2-40B4-BE49-F238E27FC236}">
                <a16:creationId xmlns:a16="http://schemas.microsoft.com/office/drawing/2014/main" id="{79795B76-B9D6-4D91-9DE6-82FAC341E544}"/>
              </a:ext>
            </a:extLst>
          </p:cNvPr>
          <p:cNvSpPr txBox="1"/>
          <p:nvPr/>
        </p:nvSpPr>
        <p:spPr>
          <a:xfrm>
            <a:off x="1901976" y="4357067"/>
            <a:ext cx="914727" cy="430887"/>
          </a:xfrm>
          <a:prstGeom prst="rect">
            <a:avLst/>
          </a:prstGeom>
          <a:solidFill>
            <a:schemeClr val="accent4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1100" dirty="0"/>
              <a:t>Afstem. 4 </a:t>
            </a:r>
            <a:r>
              <a:rPr lang="nl-NL" sz="1100" dirty="0" err="1"/>
              <a:t>RESsen</a:t>
            </a:r>
            <a:endParaRPr lang="nl-NL" sz="1100" dirty="0"/>
          </a:p>
        </p:txBody>
      </p:sp>
      <p:cxnSp>
        <p:nvCxnSpPr>
          <p:cNvPr id="30" name="Rechte verbindingslijn met pijl 29">
            <a:extLst>
              <a:ext uri="{FF2B5EF4-FFF2-40B4-BE49-F238E27FC236}">
                <a16:creationId xmlns:a16="http://schemas.microsoft.com/office/drawing/2014/main" id="{04BC9E8F-8B3B-45CF-88B7-87084EAF6D2E}"/>
              </a:ext>
            </a:extLst>
          </p:cNvPr>
          <p:cNvCxnSpPr>
            <a:cxnSpLocks/>
          </p:cNvCxnSpPr>
          <p:nvPr/>
        </p:nvCxnSpPr>
        <p:spPr>
          <a:xfrm>
            <a:off x="4118891" y="3744242"/>
            <a:ext cx="0" cy="5847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hthoek 33">
            <a:extLst>
              <a:ext uri="{FF2B5EF4-FFF2-40B4-BE49-F238E27FC236}">
                <a16:creationId xmlns:a16="http://schemas.microsoft.com/office/drawing/2014/main" id="{48CF5A96-3893-4E2A-ABA8-BF29D32D12CD}"/>
              </a:ext>
            </a:extLst>
          </p:cNvPr>
          <p:cNvSpPr/>
          <p:nvPr/>
        </p:nvSpPr>
        <p:spPr>
          <a:xfrm>
            <a:off x="10558466" y="5998104"/>
            <a:ext cx="1562470" cy="26473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>
                <a:solidFill>
                  <a:schemeClr val="tx1"/>
                </a:solidFill>
              </a:rPr>
              <a:t>Lokaal</a:t>
            </a: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18A4E5D4-BF0F-48AD-BF9D-5F299B76B86C}"/>
              </a:ext>
            </a:extLst>
          </p:cNvPr>
          <p:cNvSpPr txBox="1"/>
          <p:nvPr/>
        </p:nvSpPr>
        <p:spPr>
          <a:xfrm rot="5400000">
            <a:off x="11286681" y="1380148"/>
            <a:ext cx="523220" cy="1145290"/>
          </a:xfrm>
          <a:prstGeom prst="rect">
            <a:avLst/>
          </a:prstGeom>
          <a:solidFill>
            <a:schemeClr val="accent4">
              <a:lumMod val="90000"/>
            </a:schemeClr>
          </a:solidFill>
        </p:spPr>
        <p:txBody>
          <a:bodyPr vert="vert270" wrap="square" rtlCol="0">
            <a:spAutoFit/>
          </a:bodyPr>
          <a:lstStyle>
            <a:defPPr>
              <a:defRPr lang="nl-NL"/>
            </a:defPPr>
            <a:lvl1pPr algn="ctr">
              <a:defRPr sz="1100"/>
            </a:lvl1pPr>
          </a:lstStyle>
          <a:p>
            <a:r>
              <a:rPr lang="nl-NL" dirty="0" err="1"/>
              <a:t>TVWs</a:t>
            </a:r>
            <a:endParaRPr lang="nl-NL" dirty="0"/>
          </a:p>
          <a:p>
            <a:endParaRPr lang="nl-NL" dirty="0"/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EB59DD3D-DEC5-4341-AC75-4A858D1EE208}"/>
              </a:ext>
            </a:extLst>
          </p:cNvPr>
          <p:cNvSpPr txBox="1"/>
          <p:nvPr/>
        </p:nvSpPr>
        <p:spPr>
          <a:xfrm>
            <a:off x="119291" y="1321009"/>
            <a:ext cx="857464" cy="30777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>
            <a:defPPr>
              <a:defRPr lang="nl-NL"/>
            </a:defPPr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ECW</a:t>
            </a:r>
          </a:p>
        </p:txBody>
      </p:sp>
      <p:sp>
        <p:nvSpPr>
          <p:cNvPr id="37" name="Tekstvak 36">
            <a:extLst>
              <a:ext uri="{FF2B5EF4-FFF2-40B4-BE49-F238E27FC236}">
                <a16:creationId xmlns:a16="http://schemas.microsoft.com/office/drawing/2014/main" id="{F08B28E5-2BA0-4C39-8180-445974D3F0BE}"/>
              </a:ext>
            </a:extLst>
          </p:cNvPr>
          <p:cNvSpPr txBox="1"/>
          <p:nvPr/>
        </p:nvSpPr>
        <p:spPr>
          <a:xfrm>
            <a:off x="101325" y="1715491"/>
            <a:ext cx="857464" cy="30777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>
            <a:defPPr>
              <a:defRPr lang="nl-NL"/>
            </a:defPPr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PAW</a:t>
            </a:r>
          </a:p>
        </p:txBody>
      </p:sp>
      <p:sp>
        <p:nvSpPr>
          <p:cNvPr id="38" name="Rechthoek 37">
            <a:extLst>
              <a:ext uri="{FF2B5EF4-FFF2-40B4-BE49-F238E27FC236}">
                <a16:creationId xmlns:a16="http://schemas.microsoft.com/office/drawing/2014/main" id="{C8577132-A263-41C5-A0D5-A7BBBE1EFE64}"/>
              </a:ext>
            </a:extLst>
          </p:cNvPr>
          <p:cNvSpPr/>
          <p:nvPr/>
        </p:nvSpPr>
        <p:spPr>
          <a:xfrm>
            <a:off x="102691" y="5076676"/>
            <a:ext cx="2045070" cy="27427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>
                <a:solidFill>
                  <a:schemeClr val="tx1"/>
                </a:solidFill>
              </a:rPr>
              <a:t>Landelijk</a:t>
            </a:r>
          </a:p>
        </p:txBody>
      </p:sp>
      <p:sp>
        <p:nvSpPr>
          <p:cNvPr id="40" name="Tekstvak 39">
            <a:extLst>
              <a:ext uri="{FF2B5EF4-FFF2-40B4-BE49-F238E27FC236}">
                <a16:creationId xmlns:a16="http://schemas.microsoft.com/office/drawing/2014/main" id="{0336E853-DDDA-4EBA-85E2-1F290E04211D}"/>
              </a:ext>
            </a:extLst>
          </p:cNvPr>
          <p:cNvSpPr txBox="1"/>
          <p:nvPr/>
        </p:nvSpPr>
        <p:spPr>
          <a:xfrm>
            <a:off x="4656619" y="3254552"/>
            <a:ext cx="956560" cy="430887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>
            <a:defPPr>
              <a:defRPr lang="nl-NL"/>
            </a:defPPr>
            <a:lvl1pPr>
              <a:defRPr sz="1100"/>
            </a:lvl1pPr>
          </a:lstStyle>
          <a:p>
            <a:r>
              <a:rPr lang="nl-NL" dirty="0"/>
              <a:t>Afstemming/ ondersteuning </a:t>
            </a:r>
          </a:p>
        </p:txBody>
      </p:sp>
      <p:sp>
        <p:nvSpPr>
          <p:cNvPr id="41" name="Tekstvak 40">
            <a:extLst>
              <a:ext uri="{FF2B5EF4-FFF2-40B4-BE49-F238E27FC236}">
                <a16:creationId xmlns:a16="http://schemas.microsoft.com/office/drawing/2014/main" id="{961B3A78-DA0D-46E2-A11D-337A387EDE62}"/>
              </a:ext>
            </a:extLst>
          </p:cNvPr>
          <p:cNvSpPr txBox="1"/>
          <p:nvPr/>
        </p:nvSpPr>
        <p:spPr>
          <a:xfrm rot="5400000">
            <a:off x="4677427" y="3443985"/>
            <a:ext cx="353943" cy="938852"/>
          </a:xfrm>
          <a:prstGeom prst="rect">
            <a:avLst/>
          </a:prstGeom>
          <a:solidFill>
            <a:schemeClr val="accent4">
              <a:lumMod val="90000"/>
            </a:schemeClr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nl-NL" sz="1100" dirty="0"/>
              <a:t>Intervisie</a:t>
            </a:r>
          </a:p>
        </p:txBody>
      </p:sp>
      <p:cxnSp>
        <p:nvCxnSpPr>
          <p:cNvPr id="22" name="Rechte verbindingslijn met pijl 21">
            <a:extLst>
              <a:ext uri="{FF2B5EF4-FFF2-40B4-BE49-F238E27FC236}">
                <a16:creationId xmlns:a16="http://schemas.microsoft.com/office/drawing/2014/main" id="{CBB3C3C1-83CB-4CB5-B357-9D9F2124F1FA}"/>
              </a:ext>
            </a:extLst>
          </p:cNvPr>
          <p:cNvCxnSpPr>
            <a:cxnSpLocks/>
          </p:cNvCxnSpPr>
          <p:nvPr/>
        </p:nvCxnSpPr>
        <p:spPr>
          <a:xfrm>
            <a:off x="4392115" y="3617389"/>
            <a:ext cx="1311604" cy="0"/>
          </a:xfrm>
          <a:prstGeom prst="straightConnector1">
            <a:avLst/>
          </a:prstGeom>
          <a:ln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Rechte verbindingslijn met pijl 42">
            <a:extLst>
              <a:ext uri="{FF2B5EF4-FFF2-40B4-BE49-F238E27FC236}">
                <a16:creationId xmlns:a16="http://schemas.microsoft.com/office/drawing/2014/main" id="{4CFC6CFC-9240-4C85-84F0-211D444B01C0}"/>
              </a:ext>
            </a:extLst>
          </p:cNvPr>
          <p:cNvCxnSpPr>
            <a:cxnSpLocks/>
          </p:cNvCxnSpPr>
          <p:nvPr/>
        </p:nvCxnSpPr>
        <p:spPr>
          <a:xfrm flipH="1">
            <a:off x="4461329" y="3314375"/>
            <a:ext cx="1242390" cy="0"/>
          </a:xfrm>
          <a:prstGeom prst="straightConnector1">
            <a:avLst/>
          </a:prstGeom>
          <a:ln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kstvak 45">
            <a:extLst>
              <a:ext uri="{FF2B5EF4-FFF2-40B4-BE49-F238E27FC236}">
                <a16:creationId xmlns:a16="http://schemas.microsoft.com/office/drawing/2014/main" id="{9C51F14D-D851-4E04-BD86-05B7A7831052}"/>
              </a:ext>
            </a:extLst>
          </p:cNvPr>
          <p:cNvSpPr txBox="1"/>
          <p:nvPr/>
        </p:nvSpPr>
        <p:spPr>
          <a:xfrm>
            <a:off x="1277440" y="1344734"/>
            <a:ext cx="900339" cy="646331"/>
          </a:xfrm>
          <a:prstGeom prst="rect">
            <a:avLst/>
          </a:prstGeom>
          <a:solidFill>
            <a:schemeClr val="accent4">
              <a:lumMod val="90000"/>
            </a:schemeClr>
          </a:solidFill>
        </p:spPr>
        <p:txBody>
          <a:bodyPr wrap="square" lIns="36000" rIns="36000" rtlCol="0">
            <a:spAutoFit/>
          </a:bodyPr>
          <a:lstStyle/>
          <a:p>
            <a:pPr algn="ctr"/>
            <a:r>
              <a:rPr lang="nl-NL" sz="1200" dirty="0" err="1"/>
              <a:t>Documenten+Leidraad</a:t>
            </a:r>
            <a:r>
              <a:rPr lang="nl-NL" sz="1200" dirty="0"/>
              <a:t>+ </a:t>
            </a:r>
            <a:r>
              <a:rPr lang="nl-NL" sz="1200" dirty="0" err="1"/>
              <a:t>bijeenk</a:t>
            </a:r>
            <a:r>
              <a:rPr lang="nl-NL" sz="1200" dirty="0"/>
              <a:t>.</a:t>
            </a:r>
          </a:p>
        </p:txBody>
      </p:sp>
      <p:cxnSp>
        <p:nvCxnSpPr>
          <p:cNvPr id="48" name="Rechte verbindingslijn 47">
            <a:extLst>
              <a:ext uri="{FF2B5EF4-FFF2-40B4-BE49-F238E27FC236}">
                <a16:creationId xmlns:a16="http://schemas.microsoft.com/office/drawing/2014/main" id="{AD20BF88-C051-478F-A3B4-EFD86037BAC1}"/>
              </a:ext>
            </a:extLst>
          </p:cNvPr>
          <p:cNvCxnSpPr>
            <a:cxnSpLocks/>
            <a:stCxn id="36" idx="3"/>
          </p:cNvCxnSpPr>
          <p:nvPr/>
        </p:nvCxnSpPr>
        <p:spPr>
          <a:xfrm>
            <a:off x="976755" y="1474898"/>
            <a:ext cx="318651" cy="0"/>
          </a:xfrm>
          <a:prstGeom prst="line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Rechte verbindingslijn met pijl 56">
            <a:extLst>
              <a:ext uri="{FF2B5EF4-FFF2-40B4-BE49-F238E27FC236}">
                <a16:creationId xmlns:a16="http://schemas.microsoft.com/office/drawing/2014/main" id="{FC7FE9AC-2FDA-41D8-B5AA-A326F759F752}"/>
              </a:ext>
            </a:extLst>
          </p:cNvPr>
          <p:cNvCxnSpPr>
            <a:cxnSpLocks/>
          </p:cNvCxnSpPr>
          <p:nvPr/>
        </p:nvCxnSpPr>
        <p:spPr>
          <a:xfrm>
            <a:off x="1162605" y="1417053"/>
            <a:ext cx="0" cy="797350"/>
          </a:xfrm>
          <a:prstGeom prst="straightConnector1">
            <a:avLst/>
          </a:prstGeom>
          <a:ln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Rechte verbindingslijn met pijl 58">
            <a:extLst>
              <a:ext uri="{FF2B5EF4-FFF2-40B4-BE49-F238E27FC236}">
                <a16:creationId xmlns:a16="http://schemas.microsoft.com/office/drawing/2014/main" id="{2C544B6C-B902-4389-A107-D6FA022A4B6E}"/>
              </a:ext>
            </a:extLst>
          </p:cNvPr>
          <p:cNvCxnSpPr>
            <a:cxnSpLocks/>
            <a:stCxn id="37" idx="3"/>
          </p:cNvCxnSpPr>
          <p:nvPr/>
        </p:nvCxnSpPr>
        <p:spPr>
          <a:xfrm flipV="1">
            <a:off x="958789" y="1857557"/>
            <a:ext cx="318651" cy="118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Rechte verbindingslijn met pijl 60">
            <a:extLst>
              <a:ext uri="{FF2B5EF4-FFF2-40B4-BE49-F238E27FC236}">
                <a16:creationId xmlns:a16="http://schemas.microsoft.com/office/drawing/2014/main" id="{F847216A-5171-43C8-8048-69F2C71BBC14}"/>
              </a:ext>
            </a:extLst>
          </p:cNvPr>
          <p:cNvCxnSpPr>
            <a:cxnSpLocks/>
          </p:cNvCxnSpPr>
          <p:nvPr/>
        </p:nvCxnSpPr>
        <p:spPr>
          <a:xfrm>
            <a:off x="1081781" y="1877333"/>
            <a:ext cx="0" cy="637055"/>
          </a:xfrm>
          <a:prstGeom prst="straightConnector1">
            <a:avLst/>
          </a:prstGeom>
          <a:ln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Rechte verbindingslijn met pijl 73">
            <a:extLst>
              <a:ext uri="{FF2B5EF4-FFF2-40B4-BE49-F238E27FC236}">
                <a16:creationId xmlns:a16="http://schemas.microsoft.com/office/drawing/2014/main" id="{0E371022-FE0D-4FD7-9B53-850DE1CF0DA7}"/>
              </a:ext>
            </a:extLst>
          </p:cNvPr>
          <p:cNvCxnSpPr>
            <a:cxnSpLocks/>
          </p:cNvCxnSpPr>
          <p:nvPr/>
        </p:nvCxnSpPr>
        <p:spPr>
          <a:xfrm>
            <a:off x="5934538" y="1667900"/>
            <a:ext cx="0" cy="15093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Rechte verbindingslijn 78">
            <a:extLst>
              <a:ext uri="{FF2B5EF4-FFF2-40B4-BE49-F238E27FC236}">
                <a16:creationId xmlns:a16="http://schemas.microsoft.com/office/drawing/2014/main" id="{A1945CF5-02D8-41C0-8268-8B4228419646}"/>
              </a:ext>
            </a:extLst>
          </p:cNvPr>
          <p:cNvCxnSpPr>
            <a:cxnSpLocks/>
            <a:stCxn id="46" idx="3"/>
          </p:cNvCxnSpPr>
          <p:nvPr/>
        </p:nvCxnSpPr>
        <p:spPr>
          <a:xfrm>
            <a:off x="2177779" y="1667900"/>
            <a:ext cx="37567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kstvak 85">
            <a:extLst>
              <a:ext uri="{FF2B5EF4-FFF2-40B4-BE49-F238E27FC236}">
                <a16:creationId xmlns:a16="http://schemas.microsoft.com/office/drawing/2014/main" id="{0BF18DB4-46BB-4CBD-96C8-0EA2E8789452}"/>
              </a:ext>
            </a:extLst>
          </p:cNvPr>
          <p:cNvSpPr txBox="1"/>
          <p:nvPr/>
        </p:nvSpPr>
        <p:spPr>
          <a:xfrm rot="5400000">
            <a:off x="8900990" y="2101642"/>
            <a:ext cx="523220" cy="938852"/>
          </a:xfrm>
          <a:prstGeom prst="rect">
            <a:avLst/>
          </a:prstGeom>
          <a:solidFill>
            <a:schemeClr val="accent4">
              <a:lumMod val="90000"/>
            </a:schemeClr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nl-NL" sz="1100" dirty="0"/>
              <a:t>Regionale samenwerking</a:t>
            </a:r>
          </a:p>
        </p:txBody>
      </p:sp>
      <p:sp>
        <p:nvSpPr>
          <p:cNvPr id="87" name="Tekstvak 86">
            <a:extLst>
              <a:ext uri="{FF2B5EF4-FFF2-40B4-BE49-F238E27FC236}">
                <a16:creationId xmlns:a16="http://schemas.microsoft.com/office/drawing/2014/main" id="{74C34DED-3A4B-4797-B702-C13428472D53}"/>
              </a:ext>
            </a:extLst>
          </p:cNvPr>
          <p:cNvSpPr txBox="1"/>
          <p:nvPr/>
        </p:nvSpPr>
        <p:spPr>
          <a:xfrm rot="5400000">
            <a:off x="7885860" y="2101642"/>
            <a:ext cx="353943" cy="938852"/>
          </a:xfrm>
          <a:prstGeom prst="rect">
            <a:avLst/>
          </a:prstGeom>
          <a:solidFill>
            <a:schemeClr val="accent4">
              <a:lumMod val="90000"/>
            </a:schemeClr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nl-NL" sz="1100" dirty="0"/>
              <a:t>RSW</a:t>
            </a:r>
          </a:p>
        </p:txBody>
      </p:sp>
      <p:sp>
        <p:nvSpPr>
          <p:cNvPr id="88" name="Tekstvak 87">
            <a:extLst>
              <a:ext uri="{FF2B5EF4-FFF2-40B4-BE49-F238E27FC236}">
                <a16:creationId xmlns:a16="http://schemas.microsoft.com/office/drawing/2014/main" id="{A4358A5E-1CE4-44AC-B8C2-CB6EFE51860C}"/>
              </a:ext>
            </a:extLst>
          </p:cNvPr>
          <p:cNvSpPr txBox="1"/>
          <p:nvPr/>
        </p:nvSpPr>
        <p:spPr>
          <a:xfrm rot="5400000">
            <a:off x="11286681" y="1941743"/>
            <a:ext cx="523220" cy="1145290"/>
          </a:xfrm>
          <a:prstGeom prst="rect">
            <a:avLst/>
          </a:prstGeom>
          <a:solidFill>
            <a:schemeClr val="accent4">
              <a:lumMod val="90000"/>
            </a:schemeClr>
          </a:solidFill>
        </p:spPr>
        <p:txBody>
          <a:bodyPr vert="vert270" wrap="square" rtlCol="0">
            <a:spAutoFit/>
          </a:bodyPr>
          <a:lstStyle>
            <a:defPPr>
              <a:defRPr lang="nl-NL"/>
            </a:defPPr>
            <a:lvl1pPr algn="ctr">
              <a:defRPr sz="1100"/>
            </a:lvl1pPr>
          </a:lstStyle>
          <a:p>
            <a:r>
              <a:rPr lang="nl-NL" dirty="0" err="1"/>
              <a:t>Uitvoerings-programma</a:t>
            </a:r>
            <a:endParaRPr lang="nl-NL" dirty="0"/>
          </a:p>
        </p:txBody>
      </p:sp>
      <p:cxnSp>
        <p:nvCxnSpPr>
          <p:cNvPr id="90" name="Rechte verbindingslijn met pijl 89">
            <a:extLst>
              <a:ext uri="{FF2B5EF4-FFF2-40B4-BE49-F238E27FC236}">
                <a16:creationId xmlns:a16="http://schemas.microsoft.com/office/drawing/2014/main" id="{CBD9B5DB-BC88-49E3-9EF7-2BBE56B4402F}"/>
              </a:ext>
            </a:extLst>
          </p:cNvPr>
          <p:cNvCxnSpPr>
            <a:cxnSpLocks/>
          </p:cNvCxnSpPr>
          <p:nvPr/>
        </p:nvCxnSpPr>
        <p:spPr>
          <a:xfrm>
            <a:off x="7096391" y="3744242"/>
            <a:ext cx="61071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Rechte verbindingslijn 91">
            <a:extLst>
              <a:ext uri="{FF2B5EF4-FFF2-40B4-BE49-F238E27FC236}">
                <a16:creationId xmlns:a16="http://schemas.microsoft.com/office/drawing/2014/main" id="{177BFFAC-3308-4E05-A30F-E5A3461B7EF1}"/>
              </a:ext>
            </a:extLst>
          </p:cNvPr>
          <p:cNvCxnSpPr/>
          <p:nvPr/>
        </p:nvCxnSpPr>
        <p:spPr>
          <a:xfrm>
            <a:off x="7096391" y="3744242"/>
            <a:ext cx="0" cy="11590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Rechte verbindingslijn 93">
            <a:extLst>
              <a:ext uri="{FF2B5EF4-FFF2-40B4-BE49-F238E27FC236}">
                <a16:creationId xmlns:a16="http://schemas.microsoft.com/office/drawing/2014/main" id="{0A844AC7-C42F-4B4D-A9BA-2C3C541A7A5C}"/>
              </a:ext>
            </a:extLst>
          </p:cNvPr>
          <p:cNvCxnSpPr/>
          <p:nvPr/>
        </p:nvCxnSpPr>
        <p:spPr>
          <a:xfrm flipH="1">
            <a:off x="2216848" y="4903264"/>
            <a:ext cx="48795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Rechte verbindingslijn 96">
            <a:extLst>
              <a:ext uri="{FF2B5EF4-FFF2-40B4-BE49-F238E27FC236}">
                <a16:creationId xmlns:a16="http://schemas.microsoft.com/office/drawing/2014/main" id="{AC3938F8-48BB-473D-A958-4DFDBCD0C379}"/>
              </a:ext>
            </a:extLst>
          </p:cNvPr>
          <p:cNvCxnSpPr>
            <a:cxnSpLocks/>
          </p:cNvCxnSpPr>
          <p:nvPr/>
        </p:nvCxnSpPr>
        <p:spPr>
          <a:xfrm flipV="1">
            <a:off x="2216848" y="4671245"/>
            <a:ext cx="0" cy="2334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kstvak 100">
            <a:extLst>
              <a:ext uri="{FF2B5EF4-FFF2-40B4-BE49-F238E27FC236}">
                <a16:creationId xmlns:a16="http://schemas.microsoft.com/office/drawing/2014/main" id="{A9997F24-FAD5-48F0-8828-3FE639E92708}"/>
              </a:ext>
            </a:extLst>
          </p:cNvPr>
          <p:cNvSpPr txBox="1"/>
          <p:nvPr/>
        </p:nvSpPr>
        <p:spPr>
          <a:xfrm rot="5400000">
            <a:off x="5302230" y="3749374"/>
            <a:ext cx="692497" cy="582974"/>
          </a:xfrm>
          <a:prstGeom prst="rect">
            <a:avLst/>
          </a:prstGeom>
          <a:solidFill>
            <a:schemeClr val="accent4">
              <a:lumMod val="90000"/>
            </a:schemeClr>
          </a:solidFill>
        </p:spPr>
        <p:txBody>
          <a:bodyPr vert="vert270" wrap="square" rtlCol="0">
            <a:spAutoFit/>
          </a:bodyPr>
          <a:lstStyle>
            <a:defPPr>
              <a:defRPr lang="nl-NL"/>
            </a:defPPr>
            <a:lvl1pPr algn="ctr">
              <a:defRPr sz="1100"/>
            </a:lvl1pPr>
          </a:lstStyle>
          <a:p>
            <a:r>
              <a:rPr lang="nl-NL" dirty="0"/>
              <a:t>Warmte</a:t>
            </a:r>
          </a:p>
          <a:p>
            <a:r>
              <a:rPr lang="nl-NL" dirty="0"/>
              <a:t>Register</a:t>
            </a:r>
          </a:p>
          <a:p>
            <a:endParaRPr lang="nl-NL" dirty="0"/>
          </a:p>
        </p:txBody>
      </p:sp>
      <p:cxnSp>
        <p:nvCxnSpPr>
          <p:cNvPr id="106" name="Rechte verbindingslijn met pijl 105">
            <a:extLst>
              <a:ext uri="{FF2B5EF4-FFF2-40B4-BE49-F238E27FC236}">
                <a16:creationId xmlns:a16="http://schemas.microsoft.com/office/drawing/2014/main" id="{11B5A308-79B5-4A05-819D-18811810C49B}"/>
              </a:ext>
            </a:extLst>
          </p:cNvPr>
          <p:cNvCxnSpPr/>
          <p:nvPr/>
        </p:nvCxnSpPr>
        <p:spPr>
          <a:xfrm flipV="1">
            <a:off x="8134616" y="2748040"/>
            <a:ext cx="0" cy="3787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Rechte verbindingslijn met pijl 107">
            <a:extLst>
              <a:ext uri="{FF2B5EF4-FFF2-40B4-BE49-F238E27FC236}">
                <a16:creationId xmlns:a16="http://schemas.microsoft.com/office/drawing/2014/main" id="{F0DEB5DB-40A7-4798-BF98-4AF51219643F}"/>
              </a:ext>
            </a:extLst>
          </p:cNvPr>
          <p:cNvCxnSpPr/>
          <p:nvPr/>
        </p:nvCxnSpPr>
        <p:spPr>
          <a:xfrm flipV="1">
            <a:off x="8982341" y="2855532"/>
            <a:ext cx="0" cy="2114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Rechte verbindingslijn 109">
            <a:extLst>
              <a:ext uri="{FF2B5EF4-FFF2-40B4-BE49-F238E27FC236}">
                <a16:creationId xmlns:a16="http://schemas.microsoft.com/office/drawing/2014/main" id="{4FC9EB83-B57E-424C-8A3E-04CED6E75324}"/>
              </a:ext>
            </a:extLst>
          </p:cNvPr>
          <p:cNvCxnSpPr/>
          <p:nvPr/>
        </p:nvCxnSpPr>
        <p:spPr>
          <a:xfrm flipV="1">
            <a:off x="6667951" y="2089893"/>
            <a:ext cx="0" cy="11118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Rechte verbindingslijn met pijl 111">
            <a:extLst>
              <a:ext uri="{FF2B5EF4-FFF2-40B4-BE49-F238E27FC236}">
                <a16:creationId xmlns:a16="http://schemas.microsoft.com/office/drawing/2014/main" id="{9B4A4929-BC79-4E8D-87AA-86853D05F0BB}"/>
              </a:ext>
            </a:extLst>
          </p:cNvPr>
          <p:cNvCxnSpPr/>
          <p:nvPr/>
        </p:nvCxnSpPr>
        <p:spPr>
          <a:xfrm>
            <a:off x="6667951" y="2089893"/>
            <a:ext cx="444086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Rechte verbindingslijn 114">
            <a:extLst>
              <a:ext uri="{FF2B5EF4-FFF2-40B4-BE49-F238E27FC236}">
                <a16:creationId xmlns:a16="http://schemas.microsoft.com/office/drawing/2014/main" id="{F2AABE6E-BF80-417D-ADFD-BAF741A27E8C}"/>
              </a:ext>
            </a:extLst>
          </p:cNvPr>
          <p:cNvCxnSpPr>
            <a:cxnSpLocks/>
            <a:stCxn id="87" idx="2"/>
          </p:cNvCxnSpPr>
          <p:nvPr/>
        </p:nvCxnSpPr>
        <p:spPr>
          <a:xfrm flipH="1">
            <a:off x="6934282" y="2571069"/>
            <a:ext cx="6591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Rechte verbindingslijn met pijl 116">
            <a:extLst>
              <a:ext uri="{FF2B5EF4-FFF2-40B4-BE49-F238E27FC236}">
                <a16:creationId xmlns:a16="http://schemas.microsoft.com/office/drawing/2014/main" id="{D739627E-F994-4BF1-A52D-B321004A06AB}"/>
              </a:ext>
            </a:extLst>
          </p:cNvPr>
          <p:cNvCxnSpPr/>
          <p:nvPr/>
        </p:nvCxnSpPr>
        <p:spPr>
          <a:xfrm>
            <a:off x="6934282" y="2571068"/>
            <a:ext cx="0" cy="6307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Rechte verbindingslijn met pijl 119">
            <a:extLst>
              <a:ext uri="{FF2B5EF4-FFF2-40B4-BE49-F238E27FC236}">
                <a16:creationId xmlns:a16="http://schemas.microsoft.com/office/drawing/2014/main" id="{EFDAFC26-DFEE-4FC3-AFD1-A32E244A510E}"/>
              </a:ext>
            </a:extLst>
          </p:cNvPr>
          <p:cNvCxnSpPr>
            <a:stCxn id="86" idx="2"/>
            <a:endCxn id="87" idx="0"/>
          </p:cNvCxnSpPr>
          <p:nvPr/>
        </p:nvCxnSpPr>
        <p:spPr>
          <a:xfrm flipH="1">
            <a:off x="8532258" y="2571068"/>
            <a:ext cx="160916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kstvak 57">
            <a:extLst>
              <a:ext uri="{FF2B5EF4-FFF2-40B4-BE49-F238E27FC236}">
                <a16:creationId xmlns:a16="http://schemas.microsoft.com/office/drawing/2014/main" id="{00BBE9F8-2919-455B-9992-E874DEC3A9CA}"/>
              </a:ext>
            </a:extLst>
          </p:cNvPr>
          <p:cNvSpPr txBox="1"/>
          <p:nvPr/>
        </p:nvSpPr>
        <p:spPr>
          <a:xfrm>
            <a:off x="101325" y="851524"/>
            <a:ext cx="857464" cy="30777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>
            <a:defPPr>
              <a:defRPr lang="nl-NL"/>
            </a:defPPr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Rijk</a:t>
            </a:r>
          </a:p>
        </p:txBody>
      </p:sp>
      <p:sp>
        <p:nvSpPr>
          <p:cNvPr id="60" name="Tekstvak 59">
            <a:extLst>
              <a:ext uri="{FF2B5EF4-FFF2-40B4-BE49-F238E27FC236}">
                <a16:creationId xmlns:a16="http://schemas.microsoft.com/office/drawing/2014/main" id="{FAFD7869-E0F1-4F20-99F3-6DB4CB42F743}"/>
              </a:ext>
            </a:extLst>
          </p:cNvPr>
          <p:cNvSpPr txBox="1"/>
          <p:nvPr/>
        </p:nvSpPr>
        <p:spPr>
          <a:xfrm>
            <a:off x="1256871" y="795923"/>
            <a:ext cx="910428" cy="461665"/>
          </a:xfrm>
          <a:prstGeom prst="rect">
            <a:avLst/>
          </a:prstGeom>
          <a:solidFill>
            <a:schemeClr val="accent4">
              <a:lumMod val="90000"/>
            </a:schemeClr>
          </a:solidFill>
        </p:spPr>
        <p:txBody>
          <a:bodyPr wrap="square" lIns="36000" rIns="36000" rtlCol="0">
            <a:spAutoFit/>
          </a:bodyPr>
          <a:lstStyle/>
          <a:p>
            <a:pPr algn="ctr"/>
            <a:r>
              <a:rPr lang="nl-NL" sz="1200" dirty="0"/>
              <a:t>Wetgeving &amp; subsidies</a:t>
            </a:r>
          </a:p>
        </p:txBody>
      </p:sp>
      <p:cxnSp>
        <p:nvCxnSpPr>
          <p:cNvPr id="62" name="Rechte verbindingslijn 61">
            <a:extLst>
              <a:ext uri="{FF2B5EF4-FFF2-40B4-BE49-F238E27FC236}">
                <a16:creationId xmlns:a16="http://schemas.microsoft.com/office/drawing/2014/main" id="{F8ED4D10-1B51-447F-882F-E1E58B8F51ED}"/>
              </a:ext>
            </a:extLst>
          </p:cNvPr>
          <p:cNvCxnSpPr>
            <a:cxnSpLocks/>
            <a:stCxn id="58" idx="3"/>
          </p:cNvCxnSpPr>
          <p:nvPr/>
        </p:nvCxnSpPr>
        <p:spPr>
          <a:xfrm>
            <a:off x="958789" y="1005413"/>
            <a:ext cx="284085" cy="0"/>
          </a:xfrm>
          <a:prstGeom prst="line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Rechte verbindingslijn 74">
            <a:extLst>
              <a:ext uri="{FF2B5EF4-FFF2-40B4-BE49-F238E27FC236}">
                <a16:creationId xmlns:a16="http://schemas.microsoft.com/office/drawing/2014/main" id="{B0BB5B5B-1AE7-44A5-87E3-07AD5E6F17F2}"/>
              </a:ext>
            </a:extLst>
          </p:cNvPr>
          <p:cNvCxnSpPr>
            <a:cxnSpLocks/>
          </p:cNvCxnSpPr>
          <p:nvPr/>
        </p:nvCxnSpPr>
        <p:spPr>
          <a:xfrm>
            <a:off x="1162605" y="2214403"/>
            <a:ext cx="748633" cy="0"/>
          </a:xfrm>
          <a:prstGeom prst="line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Rechte verbindingslijn met pijl 54">
            <a:extLst>
              <a:ext uri="{FF2B5EF4-FFF2-40B4-BE49-F238E27FC236}">
                <a16:creationId xmlns:a16="http://schemas.microsoft.com/office/drawing/2014/main" id="{1F6E8B82-ECFB-4FD2-AFC3-191CE72C8C33}"/>
              </a:ext>
            </a:extLst>
          </p:cNvPr>
          <p:cNvCxnSpPr/>
          <p:nvPr/>
        </p:nvCxnSpPr>
        <p:spPr>
          <a:xfrm>
            <a:off x="1100831" y="2514388"/>
            <a:ext cx="810407" cy="0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Rechte verbindingslijn 79">
            <a:extLst>
              <a:ext uri="{FF2B5EF4-FFF2-40B4-BE49-F238E27FC236}">
                <a16:creationId xmlns:a16="http://schemas.microsoft.com/office/drawing/2014/main" id="{6DBDD986-3A71-46A5-A7A9-65E3B0FC8699}"/>
              </a:ext>
            </a:extLst>
          </p:cNvPr>
          <p:cNvCxnSpPr>
            <a:cxnSpLocks/>
          </p:cNvCxnSpPr>
          <p:nvPr/>
        </p:nvCxnSpPr>
        <p:spPr>
          <a:xfrm>
            <a:off x="2216848" y="1026755"/>
            <a:ext cx="39934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Rechte verbindingslijn met pijl 88">
            <a:extLst>
              <a:ext uri="{FF2B5EF4-FFF2-40B4-BE49-F238E27FC236}">
                <a16:creationId xmlns:a16="http://schemas.microsoft.com/office/drawing/2014/main" id="{4A9029EF-F075-4FB7-8C99-50E158109B19}"/>
              </a:ext>
            </a:extLst>
          </p:cNvPr>
          <p:cNvCxnSpPr>
            <a:cxnSpLocks/>
          </p:cNvCxnSpPr>
          <p:nvPr/>
        </p:nvCxnSpPr>
        <p:spPr>
          <a:xfrm>
            <a:off x="6199944" y="1026755"/>
            <a:ext cx="0" cy="21750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Rechte verbindingslijn met pijl 70">
            <a:extLst>
              <a:ext uri="{FF2B5EF4-FFF2-40B4-BE49-F238E27FC236}">
                <a16:creationId xmlns:a16="http://schemas.microsoft.com/office/drawing/2014/main" id="{4CA570E0-4A42-4EFD-B479-06A34FDCF3F2}"/>
              </a:ext>
            </a:extLst>
          </p:cNvPr>
          <p:cNvCxnSpPr>
            <a:cxnSpLocks/>
          </p:cNvCxnSpPr>
          <p:nvPr/>
        </p:nvCxnSpPr>
        <p:spPr>
          <a:xfrm>
            <a:off x="705035" y="1159301"/>
            <a:ext cx="0" cy="1854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Rechte verbindingslijn met pijl 92">
            <a:extLst>
              <a:ext uri="{FF2B5EF4-FFF2-40B4-BE49-F238E27FC236}">
                <a16:creationId xmlns:a16="http://schemas.microsoft.com/office/drawing/2014/main" id="{33FCBA22-F747-4C71-B68D-4D6A890F39AC}"/>
              </a:ext>
            </a:extLst>
          </p:cNvPr>
          <p:cNvCxnSpPr>
            <a:cxnSpLocks/>
          </p:cNvCxnSpPr>
          <p:nvPr/>
        </p:nvCxnSpPr>
        <p:spPr>
          <a:xfrm>
            <a:off x="276225" y="1182619"/>
            <a:ext cx="0" cy="5328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kstvak 66">
            <a:extLst>
              <a:ext uri="{FF2B5EF4-FFF2-40B4-BE49-F238E27FC236}">
                <a16:creationId xmlns:a16="http://schemas.microsoft.com/office/drawing/2014/main" id="{A681F76A-B1CF-42F0-9AB9-1BAD173B6597}"/>
              </a:ext>
            </a:extLst>
          </p:cNvPr>
          <p:cNvSpPr txBox="1"/>
          <p:nvPr/>
        </p:nvSpPr>
        <p:spPr>
          <a:xfrm>
            <a:off x="101325" y="442859"/>
            <a:ext cx="857464" cy="30777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>
            <a:defPPr>
              <a:defRPr lang="nl-NL"/>
            </a:defPPr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NPRES</a:t>
            </a:r>
          </a:p>
        </p:txBody>
      </p:sp>
      <p:cxnSp>
        <p:nvCxnSpPr>
          <p:cNvPr id="68" name="Rechte verbindingslijn met pijl 67">
            <a:extLst>
              <a:ext uri="{FF2B5EF4-FFF2-40B4-BE49-F238E27FC236}">
                <a16:creationId xmlns:a16="http://schemas.microsoft.com/office/drawing/2014/main" id="{50EDBE15-E9E5-40CA-B800-A06429C4040E}"/>
              </a:ext>
            </a:extLst>
          </p:cNvPr>
          <p:cNvCxnSpPr>
            <a:cxnSpLocks/>
          </p:cNvCxnSpPr>
          <p:nvPr/>
        </p:nvCxnSpPr>
        <p:spPr>
          <a:xfrm flipV="1">
            <a:off x="857435" y="718797"/>
            <a:ext cx="0" cy="2044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Rechte verbindingslijn 71">
            <a:extLst>
              <a:ext uri="{FF2B5EF4-FFF2-40B4-BE49-F238E27FC236}">
                <a16:creationId xmlns:a16="http://schemas.microsoft.com/office/drawing/2014/main" id="{761D9362-BCEF-416F-9C48-6E17F770711C}"/>
              </a:ext>
            </a:extLst>
          </p:cNvPr>
          <p:cNvCxnSpPr>
            <a:cxnSpLocks/>
          </p:cNvCxnSpPr>
          <p:nvPr/>
        </p:nvCxnSpPr>
        <p:spPr>
          <a:xfrm>
            <a:off x="958789" y="718797"/>
            <a:ext cx="7013359" cy="318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Rechte verbindingslijn 72">
            <a:extLst>
              <a:ext uri="{FF2B5EF4-FFF2-40B4-BE49-F238E27FC236}">
                <a16:creationId xmlns:a16="http://schemas.microsoft.com/office/drawing/2014/main" id="{35E36113-53E2-4CCA-85BD-95DFC6FB54B1}"/>
              </a:ext>
            </a:extLst>
          </p:cNvPr>
          <p:cNvCxnSpPr/>
          <p:nvPr/>
        </p:nvCxnSpPr>
        <p:spPr>
          <a:xfrm flipV="1">
            <a:off x="7972148" y="744202"/>
            <a:ext cx="0" cy="11118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Boog 20">
            <a:extLst>
              <a:ext uri="{FF2B5EF4-FFF2-40B4-BE49-F238E27FC236}">
                <a16:creationId xmlns:a16="http://schemas.microsoft.com/office/drawing/2014/main" id="{98BE3E2D-E0F8-4702-AF40-FB65C85E739A}"/>
              </a:ext>
            </a:extLst>
          </p:cNvPr>
          <p:cNvSpPr/>
          <p:nvPr/>
        </p:nvSpPr>
        <p:spPr>
          <a:xfrm rot="13602243">
            <a:off x="7899945" y="1759188"/>
            <a:ext cx="517289" cy="561611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76" name="Rechte verbindingslijn met pijl 75">
            <a:extLst>
              <a:ext uri="{FF2B5EF4-FFF2-40B4-BE49-F238E27FC236}">
                <a16:creationId xmlns:a16="http://schemas.microsoft.com/office/drawing/2014/main" id="{EB96041A-0DA2-4D21-B8C6-AD74CFB75154}"/>
              </a:ext>
            </a:extLst>
          </p:cNvPr>
          <p:cNvCxnSpPr>
            <a:cxnSpLocks/>
          </p:cNvCxnSpPr>
          <p:nvPr/>
        </p:nvCxnSpPr>
        <p:spPr>
          <a:xfrm>
            <a:off x="857435" y="1311701"/>
            <a:ext cx="0" cy="1854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Rechte verbindingslijn met pijl 76">
            <a:extLst>
              <a:ext uri="{FF2B5EF4-FFF2-40B4-BE49-F238E27FC236}">
                <a16:creationId xmlns:a16="http://schemas.microsoft.com/office/drawing/2014/main" id="{7397B742-392A-4005-B243-25F5B8EC3DF1}"/>
              </a:ext>
            </a:extLst>
          </p:cNvPr>
          <p:cNvCxnSpPr>
            <a:cxnSpLocks/>
          </p:cNvCxnSpPr>
          <p:nvPr/>
        </p:nvCxnSpPr>
        <p:spPr>
          <a:xfrm>
            <a:off x="7934419" y="2223411"/>
            <a:ext cx="0" cy="1973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6FD7B272-C72F-4154-8AAF-E4528CCDD8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267" y="5755160"/>
            <a:ext cx="2470613" cy="48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9520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jdelijke aanduiding voor inhoud 4">
            <a:extLst>
              <a:ext uri="{FF2B5EF4-FFF2-40B4-BE49-F238E27FC236}">
                <a16:creationId xmlns:a16="http://schemas.microsoft.com/office/drawing/2014/main" id="{B37AC196-0741-42BE-B487-DC39ACB6DB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594030"/>
            <a:ext cx="4638675" cy="4926011"/>
          </a:xfrm>
        </p:spPr>
        <p:txBody>
          <a:bodyPr/>
          <a:lstStyle/>
          <a:p>
            <a:pPr marL="0" indent="0">
              <a:buNone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3.1 Collectieve technieken</a:t>
            </a:r>
          </a:p>
          <a:p>
            <a:pPr marL="285750" indent="-285750">
              <a:buFontTx/>
              <a:buChar char="-"/>
            </a:pP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</a:rPr>
              <a:t>Restwarmte</a:t>
            </a:r>
          </a:p>
          <a:p>
            <a:pPr marL="285750" indent="-285750">
              <a:buFontTx/>
              <a:buChar char="-"/>
            </a:pPr>
            <a:r>
              <a:rPr lang="nl-NL" sz="1800" dirty="0" err="1">
                <a:latin typeface="Calibri" panose="020F0502020204030204" pitchFamily="34" charset="0"/>
                <a:ea typeface="Calibri" panose="020F0502020204030204" pitchFamily="34" charset="0"/>
              </a:rPr>
              <a:t>Aquathermie</a:t>
            </a:r>
            <a:endParaRPr lang="nl-NL" sz="1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nl-NL" sz="1800" dirty="0" err="1">
                <a:latin typeface="Calibri" panose="020F0502020204030204" pitchFamily="34" charset="0"/>
                <a:ea typeface="Calibri" panose="020F0502020204030204" pitchFamily="34" charset="0"/>
              </a:rPr>
              <a:t>Zonthermie</a:t>
            </a:r>
            <a:endParaRPr lang="nl-NL" sz="1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</a:rPr>
              <a:t>Biomassa</a:t>
            </a:r>
          </a:p>
          <a:p>
            <a:pPr marL="285750" indent="-285750">
              <a:buFontTx/>
              <a:buChar char="-"/>
            </a:pP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</a:rPr>
              <a:t>Warmte Koude Opslag</a:t>
            </a:r>
          </a:p>
          <a:p>
            <a:pPr marL="285750" indent="-285750">
              <a:buFontTx/>
              <a:buChar char="-"/>
            </a:pP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</a:rPr>
              <a:t>Geothermie</a:t>
            </a:r>
          </a:p>
          <a:p>
            <a:pPr marL="285750" indent="-285750">
              <a:buFontTx/>
              <a:buChar char="-"/>
            </a:pPr>
            <a:endParaRPr lang="nl-NL" sz="1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</a:rPr>
              <a:t>3.3 Innovaties:</a:t>
            </a:r>
          </a:p>
          <a:p>
            <a:pPr marL="285750" indent="-285750">
              <a:buFontTx/>
              <a:buChar char="-"/>
            </a:pP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</a:rPr>
              <a:t>Waterstof</a:t>
            </a:r>
          </a:p>
          <a:p>
            <a:pPr marL="285750" indent="-285750">
              <a:buFontTx/>
              <a:buChar char="-"/>
            </a:pP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</a:rPr>
              <a:t>Warmtebatterij</a:t>
            </a:r>
          </a:p>
          <a:p>
            <a:pPr marL="285750" indent="-285750">
              <a:buFontTx/>
              <a:buChar char="-"/>
            </a:pPr>
            <a:r>
              <a:rPr lang="nl-NL" sz="1800" dirty="0" err="1">
                <a:latin typeface="Calibri" panose="020F0502020204030204" pitchFamily="34" charset="0"/>
                <a:ea typeface="Calibri" panose="020F0502020204030204" pitchFamily="34" charset="0"/>
              </a:rPr>
              <a:t>Metalfuels</a:t>
            </a:r>
            <a:endParaRPr lang="nl-NL" sz="1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</a:rPr>
              <a:t>Asfaltwarmte</a:t>
            </a:r>
          </a:p>
          <a:p>
            <a:pPr marL="285750" indent="-285750">
              <a:buFontTx/>
              <a:buChar char="-"/>
            </a:pPr>
            <a:endParaRPr lang="nl-NL" sz="1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nl-NL" sz="18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BF1AD1D0-CB41-453A-BFA6-1FFB7BC8A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7224" y="296864"/>
            <a:ext cx="5768454" cy="468312"/>
          </a:xfrm>
        </p:spPr>
        <p:txBody>
          <a:bodyPr/>
          <a:lstStyle/>
          <a:p>
            <a:r>
              <a:rPr lang="nl-NL" dirty="0"/>
              <a:t>2. RES en </a:t>
            </a:r>
            <a:r>
              <a:rPr lang="nl-NL" dirty="0" err="1"/>
              <a:t>TVW’s</a:t>
            </a:r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74FE760E-DEBB-43A4-9376-96D2B80151F8}"/>
              </a:ext>
            </a:extLst>
          </p:cNvPr>
          <p:cNvSpPr txBox="1"/>
          <p:nvPr/>
        </p:nvSpPr>
        <p:spPr>
          <a:xfrm>
            <a:off x="4629403" y="1515212"/>
            <a:ext cx="610144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nl-NL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Afwegingskader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</a:t>
            </a:r>
          </a:p>
          <a:p>
            <a:pPr marL="0" indent="0">
              <a:buNone/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</a:rPr>
              <a:t>Inzetten in wijken/gebieden met…</a:t>
            </a:r>
          </a:p>
          <a:p>
            <a:pPr marL="285750" indent="-285750">
              <a:buFontTx/>
              <a:buChar char="-"/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</a:rPr>
              <a:t>Grootste afname?</a:t>
            </a:r>
          </a:p>
          <a:p>
            <a:pPr marL="285750" indent="-285750">
              <a:buFontTx/>
              <a:buChar char="-"/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</a:rPr>
              <a:t>Laagste maatschappelijke kosten?</a:t>
            </a:r>
          </a:p>
          <a:p>
            <a:pPr marL="285750" indent="-285750">
              <a:buFontTx/>
              <a:buChar char="-"/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</a:rPr>
              <a:t>Minste alternatieven?</a:t>
            </a:r>
          </a:p>
          <a:p>
            <a:pPr marL="285750" indent="-285750">
              <a:buFontTx/>
              <a:buChar char="-"/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</a:rPr>
              <a:t>Best passende temperatuurniveau?</a:t>
            </a:r>
          </a:p>
          <a:p>
            <a:pPr marL="285750" indent="-285750">
              <a:buFontTx/>
              <a:buChar char="-"/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</a:rPr>
              <a:t>Hoogste CO</a:t>
            </a:r>
            <a:r>
              <a:rPr lang="nl-NL" baseline="-25000" dirty="0">
                <a:latin typeface="Calibri" panose="020F0502020204030204" pitchFamily="34" charset="0"/>
                <a:ea typeface="Calibri" panose="020F0502020204030204" pitchFamily="34" charset="0"/>
              </a:rPr>
              <a:t>2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</a:rPr>
              <a:t>-reductie?</a:t>
            </a:r>
          </a:p>
          <a:p>
            <a:pPr marL="285750" indent="-285750">
              <a:buFontTx/>
              <a:buChar char="-"/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</a:rPr>
              <a:t>…?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F7248356-0524-4F71-9B82-C9417FA0F72D}"/>
              </a:ext>
            </a:extLst>
          </p:cNvPr>
          <p:cNvSpPr txBox="1"/>
          <p:nvPr/>
        </p:nvSpPr>
        <p:spPr>
          <a:xfrm>
            <a:off x="3506121" y="1238213"/>
            <a:ext cx="112328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nl-NL" sz="18000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}</a:t>
            </a:r>
            <a:endParaRPr lang="nl-NL" sz="18000" dirty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321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jdelijke aanduiding voor inhoud 4">
            <a:extLst>
              <a:ext uri="{FF2B5EF4-FFF2-40B4-BE49-F238E27FC236}">
                <a16:creationId xmlns:a16="http://schemas.microsoft.com/office/drawing/2014/main" id="{B37AC196-0741-42BE-B487-DC39ACB6DB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594030"/>
            <a:ext cx="4638675" cy="4926011"/>
          </a:xfrm>
        </p:spPr>
        <p:txBody>
          <a:bodyPr/>
          <a:lstStyle/>
          <a:p>
            <a:pPr marL="0" indent="0">
              <a:buNone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3.1 Collectieve technieken</a:t>
            </a:r>
          </a:p>
          <a:p>
            <a:pPr marL="285750" indent="-285750">
              <a:buFontTx/>
              <a:buChar char="-"/>
            </a:pP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</a:rPr>
              <a:t>Restwarmte</a:t>
            </a:r>
          </a:p>
          <a:p>
            <a:pPr marL="285750" indent="-285750">
              <a:buFontTx/>
              <a:buChar char="-"/>
            </a:pPr>
            <a:r>
              <a:rPr lang="nl-NL" sz="1800" dirty="0" err="1">
                <a:latin typeface="Calibri" panose="020F0502020204030204" pitchFamily="34" charset="0"/>
                <a:ea typeface="Calibri" panose="020F0502020204030204" pitchFamily="34" charset="0"/>
              </a:rPr>
              <a:t>Aquathermie</a:t>
            </a:r>
            <a:endParaRPr lang="nl-NL" sz="1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nl-NL" sz="1800" dirty="0" err="1">
                <a:latin typeface="Calibri" panose="020F0502020204030204" pitchFamily="34" charset="0"/>
                <a:ea typeface="Calibri" panose="020F0502020204030204" pitchFamily="34" charset="0"/>
              </a:rPr>
              <a:t>Zonthermie</a:t>
            </a:r>
            <a:endParaRPr lang="nl-NL" sz="1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</a:rPr>
              <a:t>Biomassa</a:t>
            </a:r>
          </a:p>
          <a:p>
            <a:pPr marL="285750" indent="-285750">
              <a:buFontTx/>
              <a:buChar char="-"/>
            </a:pP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</a:rPr>
              <a:t>Warmte Koude Opslag</a:t>
            </a:r>
          </a:p>
          <a:p>
            <a:pPr marL="285750" indent="-285750">
              <a:buFontTx/>
              <a:buChar char="-"/>
            </a:pP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</a:rPr>
              <a:t>Geothermie</a:t>
            </a:r>
          </a:p>
          <a:p>
            <a:pPr marL="285750" indent="-285750">
              <a:buFontTx/>
              <a:buChar char="-"/>
            </a:pPr>
            <a:endParaRPr lang="nl-NL" sz="1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</a:rPr>
              <a:t>3.3 Innovaties:</a:t>
            </a:r>
          </a:p>
          <a:p>
            <a:pPr marL="285750" indent="-285750">
              <a:buFontTx/>
              <a:buChar char="-"/>
            </a:pP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</a:rPr>
              <a:t>Waterstof</a:t>
            </a:r>
          </a:p>
          <a:p>
            <a:pPr marL="285750" indent="-285750">
              <a:buFontTx/>
              <a:buChar char="-"/>
            </a:pP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</a:rPr>
              <a:t>Warmtebatterij</a:t>
            </a:r>
          </a:p>
          <a:p>
            <a:pPr marL="285750" indent="-285750">
              <a:buFontTx/>
              <a:buChar char="-"/>
            </a:pPr>
            <a:r>
              <a:rPr lang="nl-NL" sz="1800" dirty="0" err="1">
                <a:latin typeface="Calibri" panose="020F0502020204030204" pitchFamily="34" charset="0"/>
                <a:ea typeface="Calibri" panose="020F0502020204030204" pitchFamily="34" charset="0"/>
              </a:rPr>
              <a:t>Metalfuels</a:t>
            </a:r>
            <a:endParaRPr lang="nl-NL" sz="1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</a:rPr>
              <a:t>Asfaltwarmte</a:t>
            </a:r>
          </a:p>
          <a:p>
            <a:pPr marL="285750" indent="-285750">
              <a:buFontTx/>
              <a:buChar char="-"/>
            </a:pPr>
            <a:endParaRPr lang="nl-NL" sz="1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nl-NL" sz="18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BF1AD1D0-CB41-453A-BFA6-1FFB7BC8A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7224" y="296864"/>
            <a:ext cx="5768454" cy="468312"/>
          </a:xfrm>
        </p:spPr>
        <p:txBody>
          <a:bodyPr/>
          <a:lstStyle/>
          <a:p>
            <a:r>
              <a:rPr lang="nl-NL" dirty="0"/>
              <a:t>2. RES en </a:t>
            </a:r>
            <a:r>
              <a:rPr lang="nl-NL" dirty="0" err="1"/>
              <a:t>TVW’s</a:t>
            </a:r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74FE760E-DEBB-43A4-9376-96D2B80151F8}"/>
              </a:ext>
            </a:extLst>
          </p:cNvPr>
          <p:cNvSpPr txBox="1"/>
          <p:nvPr/>
        </p:nvSpPr>
        <p:spPr>
          <a:xfrm>
            <a:off x="4629403" y="1511771"/>
            <a:ext cx="61014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nl-NL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Bijvoorbeeld:</a:t>
            </a:r>
          </a:p>
          <a:p>
            <a:pPr marL="0" indent="0">
              <a:buNone/>
            </a:pPr>
            <a:r>
              <a:rPr lang="nl-NL" dirty="0" err="1">
                <a:latin typeface="Calibri" panose="020F0502020204030204" pitchFamily="34" charset="0"/>
                <a:ea typeface="Calibri" panose="020F0502020204030204" pitchFamily="34" charset="0"/>
              </a:rPr>
              <a:t>Nyrstar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</a:rPr>
              <a:t>: Cranendonck met gemeente Weert</a:t>
            </a:r>
          </a:p>
        </p:txBody>
      </p:sp>
      <p:sp>
        <p:nvSpPr>
          <p:cNvPr id="3" name="Pijl: rechts 2">
            <a:extLst>
              <a:ext uri="{FF2B5EF4-FFF2-40B4-BE49-F238E27FC236}">
                <a16:creationId xmlns:a16="http://schemas.microsoft.com/office/drawing/2014/main" id="{64EB874E-631F-4BFD-BB99-E69527DD4904}"/>
              </a:ext>
            </a:extLst>
          </p:cNvPr>
          <p:cNvSpPr/>
          <p:nvPr/>
        </p:nvSpPr>
        <p:spPr>
          <a:xfrm>
            <a:off x="3560874" y="1848928"/>
            <a:ext cx="725214" cy="359218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47A8AB0F-61D1-4A3E-B701-73B56278A215}"/>
              </a:ext>
            </a:extLst>
          </p:cNvPr>
          <p:cNvSpPr txBox="1"/>
          <p:nvPr/>
        </p:nvSpPr>
        <p:spPr>
          <a:xfrm>
            <a:off x="4629403" y="2463044"/>
            <a:ext cx="61014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</a:rPr>
              <a:t>kennis en ervaringen uit regio verzamelen</a:t>
            </a:r>
          </a:p>
        </p:txBody>
      </p:sp>
      <p:sp>
        <p:nvSpPr>
          <p:cNvPr id="7" name="Pijl: rechts 6">
            <a:extLst>
              <a:ext uri="{FF2B5EF4-FFF2-40B4-BE49-F238E27FC236}">
                <a16:creationId xmlns:a16="http://schemas.microsoft.com/office/drawing/2014/main" id="{2F7261A8-DBA8-4966-927D-1678D0F2858A}"/>
              </a:ext>
            </a:extLst>
          </p:cNvPr>
          <p:cNvSpPr/>
          <p:nvPr/>
        </p:nvSpPr>
        <p:spPr>
          <a:xfrm>
            <a:off x="3560874" y="2463044"/>
            <a:ext cx="725214" cy="359218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F73F75AE-CAE6-4BBE-8EB4-07357634B20D}"/>
              </a:ext>
            </a:extLst>
          </p:cNvPr>
          <p:cNvSpPr txBox="1"/>
          <p:nvPr/>
        </p:nvSpPr>
        <p:spPr>
          <a:xfrm>
            <a:off x="4629403" y="2767986"/>
            <a:ext cx="61014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</a:rPr>
              <a:t>vervolg Peel-studie i.r.t. MRE-tafel Transitie Landelijk Gebied</a:t>
            </a:r>
          </a:p>
        </p:txBody>
      </p:sp>
      <p:sp>
        <p:nvSpPr>
          <p:cNvPr id="9" name="Pijl: rechts 8">
            <a:extLst>
              <a:ext uri="{FF2B5EF4-FFF2-40B4-BE49-F238E27FC236}">
                <a16:creationId xmlns:a16="http://schemas.microsoft.com/office/drawing/2014/main" id="{470987D3-BB57-4611-B5BC-2D1A06307C25}"/>
              </a:ext>
            </a:extLst>
          </p:cNvPr>
          <p:cNvSpPr/>
          <p:nvPr/>
        </p:nvSpPr>
        <p:spPr>
          <a:xfrm>
            <a:off x="3560874" y="2767986"/>
            <a:ext cx="725214" cy="359218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E94D398D-50CA-47FD-8DD9-0C01A2C8A967}"/>
              </a:ext>
            </a:extLst>
          </p:cNvPr>
          <p:cNvSpPr txBox="1"/>
          <p:nvPr/>
        </p:nvSpPr>
        <p:spPr>
          <a:xfrm>
            <a:off x="4629403" y="3367593"/>
            <a:ext cx="61014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</a:rPr>
              <a:t>verdelingsvraagstuk bovengronds</a:t>
            </a:r>
          </a:p>
        </p:txBody>
      </p:sp>
      <p:sp>
        <p:nvSpPr>
          <p:cNvPr id="11" name="Pijl: rechts 10">
            <a:extLst>
              <a:ext uri="{FF2B5EF4-FFF2-40B4-BE49-F238E27FC236}">
                <a16:creationId xmlns:a16="http://schemas.microsoft.com/office/drawing/2014/main" id="{76F398CA-566B-419B-8A6B-BF89F1E80120}"/>
              </a:ext>
            </a:extLst>
          </p:cNvPr>
          <p:cNvSpPr/>
          <p:nvPr/>
        </p:nvSpPr>
        <p:spPr>
          <a:xfrm>
            <a:off x="3560874" y="3377707"/>
            <a:ext cx="725214" cy="359218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Pijl: rechts 11">
            <a:extLst>
              <a:ext uri="{FF2B5EF4-FFF2-40B4-BE49-F238E27FC236}">
                <a16:creationId xmlns:a16="http://schemas.microsoft.com/office/drawing/2014/main" id="{62CF926A-8358-4BA2-AEF4-C902756A35E7}"/>
              </a:ext>
            </a:extLst>
          </p:cNvPr>
          <p:cNvSpPr/>
          <p:nvPr/>
        </p:nvSpPr>
        <p:spPr>
          <a:xfrm>
            <a:off x="3560874" y="4339153"/>
            <a:ext cx="725214" cy="359218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BDDC3E7A-5A17-4BDE-9409-9B9A2448E740}"/>
              </a:ext>
            </a:extLst>
          </p:cNvPr>
          <p:cNvSpPr txBox="1"/>
          <p:nvPr/>
        </p:nvSpPr>
        <p:spPr>
          <a:xfrm>
            <a:off x="4629403" y="4195596"/>
            <a:ext cx="61014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</a:rPr>
              <a:t>als alternatief voor netverzwaring (congestie), N&amp;M-ladder, koppeling met mobiliteit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03B3F4FA-409E-4DD0-B6C5-836AB564A534}"/>
              </a:ext>
            </a:extLst>
          </p:cNvPr>
          <p:cNvSpPr txBox="1"/>
          <p:nvPr/>
        </p:nvSpPr>
        <p:spPr>
          <a:xfrm>
            <a:off x="4629403" y="2158102"/>
            <a:ext cx="61014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</a:rPr>
              <a:t>Strategienota drie waterschappen</a:t>
            </a:r>
          </a:p>
        </p:txBody>
      </p:sp>
      <p:sp>
        <p:nvSpPr>
          <p:cNvPr id="16" name="Pijl: rechts 15">
            <a:extLst>
              <a:ext uri="{FF2B5EF4-FFF2-40B4-BE49-F238E27FC236}">
                <a16:creationId xmlns:a16="http://schemas.microsoft.com/office/drawing/2014/main" id="{D7919A10-709D-4D00-ADF5-C9DEE990F325}"/>
              </a:ext>
            </a:extLst>
          </p:cNvPr>
          <p:cNvSpPr/>
          <p:nvPr/>
        </p:nvSpPr>
        <p:spPr>
          <a:xfrm>
            <a:off x="3560874" y="2158102"/>
            <a:ext cx="725214" cy="359218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364358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jdelijke aanduiding voor inhoud 4">
            <a:extLst>
              <a:ext uri="{FF2B5EF4-FFF2-40B4-BE49-F238E27FC236}">
                <a16:creationId xmlns:a16="http://schemas.microsoft.com/office/drawing/2014/main" id="{B37AC196-0741-42BE-B487-DC39ACB6DB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594030"/>
            <a:ext cx="4638675" cy="4926011"/>
          </a:xfrm>
        </p:spPr>
        <p:txBody>
          <a:bodyPr/>
          <a:lstStyle/>
          <a:p>
            <a:pPr marL="0" indent="0">
              <a:buNone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3.1 Collectieve technieken</a:t>
            </a:r>
          </a:p>
          <a:p>
            <a:pPr marL="285750" indent="-285750">
              <a:buFontTx/>
              <a:buChar char="-"/>
            </a:pP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</a:rPr>
              <a:t>Restwarmte</a:t>
            </a:r>
          </a:p>
          <a:p>
            <a:pPr marL="285750" indent="-285750">
              <a:buFontTx/>
              <a:buChar char="-"/>
            </a:pPr>
            <a:r>
              <a:rPr lang="nl-NL" sz="1800" dirty="0" err="1">
                <a:latin typeface="Calibri" panose="020F0502020204030204" pitchFamily="34" charset="0"/>
                <a:ea typeface="Calibri" panose="020F0502020204030204" pitchFamily="34" charset="0"/>
              </a:rPr>
              <a:t>Aquathermie</a:t>
            </a:r>
            <a:endParaRPr lang="nl-NL" sz="1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nl-NL" sz="1800" dirty="0" err="1">
                <a:latin typeface="Calibri" panose="020F0502020204030204" pitchFamily="34" charset="0"/>
                <a:ea typeface="Calibri" panose="020F0502020204030204" pitchFamily="34" charset="0"/>
              </a:rPr>
              <a:t>Zonthermie</a:t>
            </a:r>
            <a:endParaRPr lang="nl-NL" sz="1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</a:rPr>
              <a:t>Biomassa</a:t>
            </a:r>
          </a:p>
          <a:p>
            <a:pPr marL="285750" indent="-285750">
              <a:buFontTx/>
              <a:buChar char="-"/>
            </a:pP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</a:rPr>
              <a:t>Warmte Koude Opslag</a:t>
            </a:r>
          </a:p>
          <a:p>
            <a:pPr marL="285750" indent="-285750">
              <a:buFontTx/>
              <a:buChar char="-"/>
            </a:pP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</a:rPr>
              <a:t>Geothermie</a:t>
            </a:r>
          </a:p>
          <a:p>
            <a:pPr marL="285750" indent="-285750">
              <a:buFontTx/>
              <a:buChar char="-"/>
            </a:pPr>
            <a:endParaRPr lang="nl-NL" sz="1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</a:rPr>
              <a:t>3.3 Innovaties:</a:t>
            </a:r>
          </a:p>
          <a:p>
            <a:pPr marL="285750" indent="-285750">
              <a:buFontTx/>
              <a:buChar char="-"/>
            </a:pP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</a:rPr>
              <a:t>Waterstof</a:t>
            </a:r>
          </a:p>
          <a:p>
            <a:pPr marL="285750" indent="-285750">
              <a:buFontTx/>
              <a:buChar char="-"/>
            </a:pP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</a:rPr>
              <a:t>Warmtebatterij</a:t>
            </a:r>
          </a:p>
          <a:p>
            <a:pPr marL="285750" indent="-285750">
              <a:buFontTx/>
              <a:buChar char="-"/>
            </a:pPr>
            <a:r>
              <a:rPr lang="nl-NL" sz="1800" dirty="0" err="1">
                <a:latin typeface="Calibri" panose="020F0502020204030204" pitchFamily="34" charset="0"/>
                <a:ea typeface="Calibri" panose="020F0502020204030204" pitchFamily="34" charset="0"/>
              </a:rPr>
              <a:t>Metalfuels</a:t>
            </a:r>
            <a:endParaRPr lang="nl-NL" sz="1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</a:rPr>
              <a:t>Asfaltwarmte</a:t>
            </a:r>
          </a:p>
          <a:p>
            <a:pPr marL="285750" indent="-285750">
              <a:buFontTx/>
              <a:buChar char="-"/>
            </a:pPr>
            <a:endParaRPr lang="nl-NL" sz="1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nl-NL" sz="18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BF1AD1D0-CB41-453A-BFA6-1FFB7BC8A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7224" y="296864"/>
            <a:ext cx="5768454" cy="468312"/>
          </a:xfrm>
        </p:spPr>
        <p:txBody>
          <a:bodyPr/>
          <a:lstStyle/>
          <a:p>
            <a:r>
              <a:rPr lang="nl-NL" dirty="0"/>
              <a:t>2. RES en </a:t>
            </a:r>
            <a:r>
              <a:rPr lang="nl-NL" dirty="0" err="1"/>
              <a:t>TVW’s</a:t>
            </a:r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74FE760E-DEBB-43A4-9376-96D2B80151F8}"/>
              </a:ext>
            </a:extLst>
          </p:cNvPr>
          <p:cNvSpPr txBox="1"/>
          <p:nvPr/>
        </p:nvSpPr>
        <p:spPr>
          <a:xfrm>
            <a:off x="4629403" y="1511771"/>
            <a:ext cx="61014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nl-NL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Bijvoorbeeld:</a:t>
            </a:r>
          </a:p>
          <a:p>
            <a:pPr marL="0" indent="0">
              <a:buNone/>
            </a:pPr>
            <a:r>
              <a:rPr lang="nl-NL" dirty="0" err="1">
                <a:latin typeface="Calibri" panose="020F0502020204030204" pitchFamily="34" charset="0"/>
                <a:ea typeface="Calibri" panose="020F0502020204030204" pitchFamily="34" charset="0"/>
              </a:rPr>
              <a:t>Nyrstar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</a:rPr>
              <a:t>: Cranendonck met gemeente Weert</a:t>
            </a:r>
          </a:p>
        </p:txBody>
      </p:sp>
      <p:sp>
        <p:nvSpPr>
          <p:cNvPr id="3" name="Pijl: rechts 2">
            <a:extLst>
              <a:ext uri="{FF2B5EF4-FFF2-40B4-BE49-F238E27FC236}">
                <a16:creationId xmlns:a16="http://schemas.microsoft.com/office/drawing/2014/main" id="{64EB874E-631F-4BFD-BB99-E69527DD4904}"/>
              </a:ext>
            </a:extLst>
          </p:cNvPr>
          <p:cNvSpPr/>
          <p:nvPr/>
        </p:nvSpPr>
        <p:spPr>
          <a:xfrm>
            <a:off x="3560874" y="1848928"/>
            <a:ext cx="725214" cy="359218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47A8AB0F-61D1-4A3E-B701-73B56278A215}"/>
              </a:ext>
            </a:extLst>
          </p:cNvPr>
          <p:cNvSpPr txBox="1"/>
          <p:nvPr/>
        </p:nvSpPr>
        <p:spPr>
          <a:xfrm>
            <a:off x="4629403" y="2463044"/>
            <a:ext cx="61014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</a:rPr>
              <a:t>kennis en ervaringen uit regio verzamelen</a:t>
            </a:r>
          </a:p>
        </p:txBody>
      </p:sp>
      <p:sp>
        <p:nvSpPr>
          <p:cNvPr id="7" name="Pijl: rechts 6">
            <a:extLst>
              <a:ext uri="{FF2B5EF4-FFF2-40B4-BE49-F238E27FC236}">
                <a16:creationId xmlns:a16="http://schemas.microsoft.com/office/drawing/2014/main" id="{2F7261A8-DBA8-4966-927D-1678D0F2858A}"/>
              </a:ext>
            </a:extLst>
          </p:cNvPr>
          <p:cNvSpPr/>
          <p:nvPr/>
        </p:nvSpPr>
        <p:spPr>
          <a:xfrm>
            <a:off x="3560874" y="2463044"/>
            <a:ext cx="725214" cy="359218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F73F75AE-CAE6-4BBE-8EB4-07357634B20D}"/>
              </a:ext>
            </a:extLst>
          </p:cNvPr>
          <p:cNvSpPr txBox="1"/>
          <p:nvPr/>
        </p:nvSpPr>
        <p:spPr>
          <a:xfrm>
            <a:off x="4629403" y="2767986"/>
            <a:ext cx="61014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</a:rPr>
              <a:t>vervolg Peel-studie i.r.t. MRE-tafel Transitie Landelijk Gebied</a:t>
            </a:r>
          </a:p>
        </p:txBody>
      </p:sp>
      <p:sp>
        <p:nvSpPr>
          <p:cNvPr id="9" name="Pijl: rechts 8">
            <a:extLst>
              <a:ext uri="{FF2B5EF4-FFF2-40B4-BE49-F238E27FC236}">
                <a16:creationId xmlns:a16="http://schemas.microsoft.com/office/drawing/2014/main" id="{470987D3-BB57-4611-B5BC-2D1A06307C25}"/>
              </a:ext>
            </a:extLst>
          </p:cNvPr>
          <p:cNvSpPr/>
          <p:nvPr/>
        </p:nvSpPr>
        <p:spPr>
          <a:xfrm>
            <a:off x="3560874" y="2767986"/>
            <a:ext cx="725214" cy="359218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E94D398D-50CA-47FD-8DD9-0C01A2C8A967}"/>
              </a:ext>
            </a:extLst>
          </p:cNvPr>
          <p:cNvSpPr txBox="1"/>
          <p:nvPr/>
        </p:nvSpPr>
        <p:spPr>
          <a:xfrm>
            <a:off x="4629403" y="3367593"/>
            <a:ext cx="61014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</a:rPr>
              <a:t>verdelingsvraagstuk bovengronds</a:t>
            </a:r>
          </a:p>
        </p:txBody>
      </p:sp>
      <p:sp>
        <p:nvSpPr>
          <p:cNvPr id="11" name="Pijl: rechts 10">
            <a:extLst>
              <a:ext uri="{FF2B5EF4-FFF2-40B4-BE49-F238E27FC236}">
                <a16:creationId xmlns:a16="http://schemas.microsoft.com/office/drawing/2014/main" id="{76F398CA-566B-419B-8A6B-BF89F1E80120}"/>
              </a:ext>
            </a:extLst>
          </p:cNvPr>
          <p:cNvSpPr/>
          <p:nvPr/>
        </p:nvSpPr>
        <p:spPr>
          <a:xfrm>
            <a:off x="3560874" y="3377707"/>
            <a:ext cx="725214" cy="359218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Pijl: rechts 11">
            <a:extLst>
              <a:ext uri="{FF2B5EF4-FFF2-40B4-BE49-F238E27FC236}">
                <a16:creationId xmlns:a16="http://schemas.microsoft.com/office/drawing/2014/main" id="{62CF926A-8358-4BA2-AEF4-C902756A35E7}"/>
              </a:ext>
            </a:extLst>
          </p:cNvPr>
          <p:cNvSpPr/>
          <p:nvPr/>
        </p:nvSpPr>
        <p:spPr>
          <a:xfrm>
            <a:off x="3560874" y="4339153"/>
            <a:ext cx="725214" cy="359218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BDDC3E7A-5A17-4BDE-9409-9B9A2448E740}"/>
              </a:ext>
            </a:extLst>
          </p:cNvPr>
          <p:cNvSpPr txBox="1"/>
          <p:nvPr/>
        </p:nvSpPr>
        <p:spPr>
          <a:xfrm>
            <a:off x="4629403" y="4195596"/>
            <a:ext cx="61014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</a:rPr>
              <a:t>als alternatief voor netverzwaring (congestie), N&amp;M-ladder, koppeling met mobiliteit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03B3F4FA-409E-4DD0-B6C5-836AB564A534}"/>
              </a:ext>
            </a:extLst>
          </p:cNvPr>
          <p:cNvSpPr txBox="1"/>
          <p:nvPr/>
        </p:nvSpPr>
        <p:spPr>
          <a:xfrm>
            <a:off x="4629403" y="2158102"/>
            <a:ext cx="61014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</a:rPr>
              <a:t>Strategienota drie waterschappen</a:t>
            </a:r>
          </a:p>
        </p:txBody>
      </p:sp>
      <p:sp>
        <p:nvSpPr>
          <p:cNvPr id="16" name="Pijl: rechts 15">
            <a:extLst>
              <a:ext uri="{FF2B5EF4-FFF2-40B4-BE49-F238E27FC236}">
                <a16:creationId xmlns:a16="http://schemas.microsoft.com/office/drawing/2014/main" id="{D7919A10-709D-4D00-ADF5-C9DEE990F325}"/>
              </a:ext>
            </a:extLst>
          </p:cNvPr>
          <p:cNvSpPr/>
          <p:nvPr/>
        </p:nvSpPr>
        <p:spPr>
          <a:xfrm>
            <a:off x="3560874" y="2158102"/>
            <a:ext cx="725214" cy="359218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17" name="Groep 7">
            <a:extLst>
              <a:ext uri="{FF2B5EF4-FFF2-40B4-BE49-F238E27FC236}">
                <a16:creationId xmlns:a16="http://schemas.microsoft.com/office/drawing/2014/main" id="{B981058C-DCE0-4C50-A2E7-A07CCF2AE2C9}"/>
              </a:ext>
            </a:extLst>
          </p:cNvPr>
          <p:cNvGrpSpPr/>
          <p:nvPr/>
        </p:nvGrpSpPr>
        <p:grpSpPr>
          <a:xfrm flipV="1">
            <a:off x="-12701" y="3110183"/>
            <a:ext cx="12217401" cy="3283122"/>
            <a:chOff x="-12701" y="583884"/>
            <a:chExt cx="12217401" cy="3110182"/>
          </a:xfrm>
          <a:solidFill>
            <a:schemeClr val="bg2">
              <a:alpha val="70000"/>
            </a:schemeClr>
          </a:solidFill>
        </p:grpSpPr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398C4C67-EB46-4B19-BEB7-F2FB67996212}"/>
                </a:ext>
              </a:extLst>
            </p:cNvPr>
            <p:cNvSpPr/>
            <p:nvPr userDrawn="1"/>
          </p:nvSpPr>
          <p:spPr>
            <a:xfrm rot="5400000">
              <a:off x="4673442" y="-4102259"/>
              <a:ext cx="2845116" cy="1221740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Gelijkbenige driehoek 9">
              <a:extLst>
                <a:ext uri="{FF2B5EF4-FFF2-40B4-BE49-F238E27FC236}">
                  <a16:creationId xmlns:a16="http://schemas.microsoft.com/office/drawing/2014/main" id="{A3D6CD62-30D0-46CF-91D2-F5CCE3B10B43}"/>
                </a:ext>
              </a:extLst>
            </p:cNvPr>
            <p:cNvSpPr/>
            <p:nvPr userDrawn="1"/>
          </p:nvSpPr>
          <p:spPr>
            <a:xfrm rot="10800000">
              <a:off x="5835675" y="3429000"/>
              <a:ext cx="520649" cy="26506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  <p:cxnSp>
        <p:nvCxnSpPr>
          <p:cNvPr id="20" name="Rechte verbindingslijn 18">
            <a:extLst>
              <a:ext uri="{FF2B5EF4-FFF2-40B4-BE49-F238E27FC236}">
                <a16:creationId xmlns:a16="http://schemas.microsoft.com/office/drawing/2014/main" id="{E5043D54-C614-46D6-84B4-921C12BA1C03}"/>
              </a:ext>
            </a:extLst>
          </p:cNvPr>
          <p:cNvCxnSpPr/>
          <p:nvPr/>
        </p:nvCxnSpPr>
        <p:spPr>
          <a:xfrm>
            <a:off x="1412011" y="4023812"/>
            <a:ext cx="1140311" cy="0"/>
          </a:xfrm>
          <a:prstGeom prst="line">
            <a:avLst/>
          </a:prstGeom>
          <a:ln w="12700" cap="rnd">
            <a:solidFill>
              <a:schemeClr val="tx2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jdelijke aanduiding voor tekst 35">
            <a:extLst>
              <a:ext uri="{FF2B5EF4-FFF2-40B4-BE49-F238E27FC236}">
                <a16:creationId xmlns:a16="http://schemas.microsoft.com/office/drawing/2014/main" id="{B0F2899C-1C56-4F4D-8BB6-75D03B214AEB}"/>
              </a:ext>
            </a:extLst>
          </p:cNvPr>
          <p:cNvSpPr txBox="1">
            <a:spLocks/>
          </p:cNvSpPr>
          <p:nvPr/>
        </p:nvSpPr>
        <p:spPr>
          <a:xfrm>
            <a:off x="586923" y="4188725"/>
            <a:ext cx="2771955" cy="93345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None/>
              <a:defRPr lang="nl-NL" sz="1600" b="0" kern="1200">
                <a:solidFill>
                  <a:schemeClr val="tx2"/>
                </a:solidFill>
                <a:latin typeface="+mn-lt"/>
                <a:ea typeface="Open Sans Light" panose="020B0604020202020204" charset="0"/>
                <a:cs typeface="Open Sans Light" panose="020B0604020202020204" charset="0"/>
              </a:defRPr>
            </a:lvl1pPr>
            <a:lvl2pPr marL="500063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lang="nl-NL" sz="1800" kern="1200" dirty="0">
                <a:solidFill>
                  <a:schemeClr val="tx2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defRPr>
            </a:lvl2pPr>
            <a:lvl3pPr marL="806450" indent="-1793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lang="nl-NL" sz="1600" kern="1200" dirty="0">
                <a:solidFill>
                  <a:schemeClr val="tx2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defRPr>
            </a:lvl3pPr>
            <a:lvl4pPr marL="1038225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260475" indent="-142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err="1">
                <a:latin typeface="+mj-lt"/>
              </a:rPr>
              <a:t>Vraag</a:t>
            </a:r>
            <a:r>
              <a:rPr lang="en-US" b="1" dirty="0">
                <a:latin typeface="+mj-lt"/>
              </a:rPr>
              <a:t> 3:</a:t>
            </a:r>
            <a:endParaRPr lang="en-US" dirty="0"/>
          </a:p>
        </p:txBody>
      </p:sp>
      <p:cxnSp>
        <p:nvCxnSpPr>
          <p:cNvPr id="22" name="Rechte verbindingslijn 21">
            <a:extLst>
              <a:ext uri="{FF2B5EF4-FFF2-40B4-BE49-F238E27FC236}">
                <a16:creationId xmlns:a16="http://schemas.microsoft.com/office/drawing/2014/main" id="{F3C28E63-844F-4DBA-8266-1B3E4ABA5002}"/>
              </a:ext>
            </a:extLst>
          </p:cNvPr>
          <p:cNvCxnSpPr>
            <a:cxnSpLocks/>
          </p:cNvCxnSpPr>
          <p:nvPr/>
        </p:nvCxnSpPr>
        <p:spPr>
          <a:xfrm>
            <a:off x="6395730" y="5430996"/>
            <a:ext cx="4666392" cy="0"/>
          </a:xfrm>
          <a:prstGeom prst="line">
            <a:avLst/>
          </a:prstGeom>
          <a:ln w="12700" cap="rnd"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jdelijke aanduiding voor tekst 13">
            <a:extLst>
              <a:ext uri="{FF2B5EF4-FFF2-40B4-BE49-F238E27FC236}">
                <a16:creationId xmlns:a16="http://schemas.microsoft.com/office/drawing/2014/main" id="{F7701676-F6B9-41D2-B6E4-E412B70D5BC6}"/>
              </a:ext>
            </a:extLst>
          </p:cNvPr>
          <p:cNvSpPr txBox="1">
            <a:spLocks/>
          </p:cNvSpPr>
          <p:nvPr/>
        </p:nvSpPr>
        <p:spPr>
          <a:xfrm>
            <a:off x="6423206" y="4188725"/>
            <a:ext cx="4611440" cy="9978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None/>
              <a:defRPr lang="nl-NL" sz="2400" b="0" kern="1200">
                <a:solidFill>
                  <a:schemeClr val="tx2"/>
                </a:solidFill>
                <a:latin typeface="+mj-lt"/>
                <a:ea typeface="Open Sans Light" panose="020B0604020202020204" charset="0"/>
                <a:cs typeface="Open Sans Light" panose="020B0604020202020204" charset="0"/>
              </a:defRPr>
            </a:lvl1pPr>
            <a:lvl2pPr marL="500063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lang="nl-NL" sz="1800" kern="1200" dirty="0">
                <a:solidFill>
                  <a:schemeClr val="tx2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defRPr>
            </a:lvl2pPr>
            <a:lvl3pPr marL="806450" indent="-1793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lang="nl-NL" sz="1600" kern="1200" dirty="0">
                <a:solidFill>
                  <a:schemeClr val="tx2"/>
                </a:solidFill>
                <a:latin typeface="Open Sans Light" panose="020B0604020202020204" charset="0"/>
                <a:ea typeface="Open Sans Light" panose="020B0604020202020204" charset="0"/>
                <a:cs typeface="Open Sans Light" panose="020B0604020202020204" charset="0"/>
              </a:defRPr>
            </a:lvl3pPr>
            <a:lvl4pPr marL="1038225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260475" indent="-142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Wat verwachten jullie van de Regionale Structuur Warmte?</a:t>
            </a:r>
          </a:p>
        </p:txBody>
      </p:sp>
    </p:spTree>
    <p:extLst>
      <p:ext uri="{BB962C8B-B14F-4D97-AF65-F5344CB8AC3E}">
        <p14:creationId xmlns:p14="http://schemas.microsoft.com/office/powerpoint/2010/main" val="39185204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4B37DE15-517E-4EAD-BD5B-C71696B3E7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7"/>
          <a:stretch/>
        </p:blipFill>
        <p:spPr bwMode="auto">
          <a:xfrm>
            <a:off x="0" y="0"/>
            <a:ext cx="121920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78C9E1D1-7877-4C31-8ED0-D43CD5100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7224" y="2932189"/>
            <a:ext cx="5768454" cy="468312"/>
          </a:xfrm>
        </p:spPr>
        <p:txBody>
          <a:bodyPr/>
          <a:lstStyle/>
          <a:p>
            <a:r>
              <a:rPr lang="nl-NL" dirty="0"/>
              <a:t>Vooruitblik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CE31D0B7-513E-4994-86F5-47B1AF7B9A9C}"/>
              </a:ext>
            </a:extLst>
          </p:cNvPr>
          <p:cNvSpPr txBox="1">
            <a:spLocks/>
          </p:cNvSpPr>
          <p:nvPr/>
        </p:nvSpPr>
        <p:spPr>
          <a:xfrm>
            <a:off x="3375102" y="2828111"/>
            <a:ext cx="1708180" cy="468312"/>
          </a:xfrm>
          <a:prstGeom prst="rect">
            <a:avLst/>
          </a:prstGeom>
          <a:noFill/>
          <a:ln>
            <a:noFill/>
          </a:ln>
        </p:spPr>
        <p:txBody>
          <a:bodyPr vert="horz" lIns="0" tIns="28800" rIns="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12000" dirty="0">
                <a:solidFill>
                  <a:schemeClr val="bg1"/>
                </a:solidFill>
              </a:rPr>
              <a:t>3.</a:t>
            </a:r>
          </a:p>
        </p:txBody>
      </p:sp>
    </p:spTree>
    <p:extLst>
      <p:ext uri="{BB962C8B-B14F-4D97-AF65-F5344CB8AC3E}">
        <p14:creationId xmlns:p14="http://schemas.microsoft.com/office/powerpoint/2010/main" val="20783935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62A26F13-5D2F-45E5-BE68-38ECB4DED4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01449" y="585787"/>
            <a:ext cx="8189102" cy="579252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C490813-FEB1-4580-8AA1-FA88A10E1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Online platform</a:t>
            </a:r>
          </a:p>
        </p:txBody>
      </p:sp>
    </p:spTree>
    <p:extLst>
      <p:ext uri="{BB962C8B-B14F-4D97-AF65-F5344CB8AC3E}">
        <p14:creationId xmlns:p14="http://schemas.microsoft.com/office/powerpoint/2010/main" val="27747405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8538D3DD-3732-48B7-B762-7141D8497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C490813-FEB1-4580-8AA1-FA88A10E1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Tijdlijn 2021 RES 1.0  </a:t>
            </a:r>
          </a:p>
        </p:txBody>
      </p:sp>
      <p:sp>
        <p:nvSpPr>
          <p:cNvPr id="132" name="Pijl: omhoog 131">
            <a:extLst>
              <a:ext uri="{FF2B5EF4-FFF2-40B4-BE49-F238E27FC236}">
                <a16:creationId xmlns:a16="http://schemas.microsoft.com/office/drawing/2014/main" id="{8A704BA8-3FE7-495B-BAB9-F9CA012482A4}"/>
              </a:ext>
            </a:extLst>
          </p:cNvPr>
          <p:cNvSpPr/>
          <p:nvPr/>
        </p:nvSpPr>
        <p:spPr>
          <a:xfrm>
            <a:off x="4511844" y="1563999"/>
            <a:ext cx="180000" cy="1692000"/>
          </a:xfrm>
          <a:prstGeom prst="up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33" name="Ovaal 132">
            <a:extLst>
              <a:ext uri="{FF2B5EF4-FFF2-40B4-BE49-F238E27FC236}">
                <a16:creationId xmlns:a16="http://schemas.microsoft.com/office/drawing/2014/main" id="{94E854FE-3278-4CE7-8582-E183A3A91BFE}"/>
              </a:ext>
            </a:extLst>
          </p:cNvPr>
          <p:cNvSpPr/>
          <p:nvPr/>
        </p:nvSpPr>
        <p:spPr>
          <a:xfrm>
            <a:off x="4431082" y="1210358"/>
            <a:ext cx="296773" cy="296773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4" name="Tekstvak 133">
            <a:extLst>
              <a:ext uri="{FF2B5EF4-FFF2-40B4-BE49-F238E27FC236}">
                <a16:creationId xmlns:a16="http://schemas.microsoft.com/office/drawing/2014/main" id="{769810AF-FDB4-49CA-92FC-7AF4891538C3}"/>
              </a:ext>
            </a:extLst>
          </p:cNvPr>
          <p:cNvSpPr txBox="1"/>
          <p:nvPr/>
        </p:nvSpPr>
        <p:spPr>
          <a:xfrm>
            <a:off x="45964" y="3121164"/>
            <a:ext cx="1294137" cy="153888"/>
          </a:xfrm>
          <a:prstGeom prst="rect">
            <a:avLst/>
          </a:prstGeom>
          <a:solidFill>
            <a:srgbClr val="C00000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Warmte</a:t>
            </a:r>
            <a:endParaRPr kumimoji="0" lang="nl-NL" sz="1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35" name="Pijl: ingekeept rechts 134">
            <a:extLst>
              <a:ext uri="{FF2B5EF4-FFF2-40B4-BE49-F238E27FC236}">
                <a16:creationId xmlns:a16="http://schemas.microsoft.com/office/drawing/2014/main" id="{54E65D18-63D9-4535-891A-C64E1807F4A0}"/>
              </a:ext>
            </a:extLst>
          </p:cNvPr>
          <p:cNvSpPr/>
          <p:nvPr/>
        </p:nvSpPr>
        <p:spPr>
          <a:xfrm>
            <a:off x="11161179" y="3013164"/>
            <a:ext cx="1441489" cy="360000"/>
          </a:xfrm>
          <a:prstGeom prst="notchedRightArrow">
            <a:avLst/>
          </a:prstGeom>
          <a:solidFill>
            <a:srgbClr val="C00000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8" name="Ovaal 137">
            <a:extLst>
              <a:ext uri="{FF2B5EF4-FFF2-40B4-BE49-F238E27FC236}">
                <a16:creationId xmlns:a16="http://schemas.microsoft.com/office/drawing/2014/main" id="{C7966795-A3F3-4B6E-9686-5EF797ECD989}"/>
              </a:ext>
            </a:extLst>
          </p:cNvPr>
          <p:cNvSpPr/>
          <p:nvPr/>
        </p:nvSpPr>
        <p:spPr>
          <a:xfrm>
            <a:off x="4431082" y="3044778"/>
            <a:ext cx="296773" cy="296773"/>
          </a:xfrm>
          <a:prstGeom prst="ellipse">
            <a:avLst/>
          </a:prstGeom>
          <a:solidFill>
            <a:srgbClr val="C00000"/>
          </a:solidFill>
          <a:ln w="28575"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2" name="Pijl: ingekeept rechts 141">
            <a:extLst>
              <a:ext uri="{FF2B5EF4-FFF2-40B4-BE49-F238E27FC236}">
                <a16:creationId xmlns:a16="http://schemas.microsoft.com/office/drawing/2014/main" id="{D62D8D7A-866B-40B3-B282-9869250F49DD}"/>
              </a:ext>
            </a:extLst>
          </p:cNvPr>
          <p:cNvSpPr/>
          <p:nvPr/>
        </p:nvSpPr>
        <p:spPr>
          <a:xfrm>
            <a:off x="1456007" y="3013164"/>
            <a:ext cx="2917769" cy="360000"/>
          </a:xfrm>
          <a:prstGeom prst="notchedRightArrow">
            <a:avLst/>
          </a:prstGeom>
          <a:solidFill>
            <a:srgbClr val="C00000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Opstellen afwegingskader</a:t>
            </a:r>
          </a:p>
        </p:txBody>
      </p:sp>
      <p:sp>
        <p:nvSpPr>
          <p:cNvPr id="144" name="Pijl: ingekeept rechts 143">
            <a:extLst>
              <a:ext uri="{FF2B5EF4-FFF2-40B4-BE49-F238E27FC236}">
                <a16:creationId xmlns:a16="http://schemas.microsoft.com/office/drawing/2014/main" id="{50486E40-E7F0-4943-92D8-B41E8C357CF6}"/>
              </a:ext>
            </a:extLst>
          </p:cNvPr>
          <p:cNvSpPr/>
          <p:nvPr/>
        </p:nvSpPr>
        <p:spPr>
          <a:xfrm>
            <a:off x="4596527" y="3013164"/>
            <a:ext cx="2324505" cy="360000"/>
          </a:xfrm>
          <a:prstGeom prst="notchedRightArrow">
            <a:avLst/>
          </a:prstGeom>
          <a:solidFill>
            <a:srgbClr val="C00000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Pijl: ingekeept rechts 13">
            <a:extLst>
              <a:ext uri="{FF2B5EF4-FFF2-40B4-BE49-F238E27FC236}">
                <a16:creationId xmlns:a16="http://schemas.microsoft.com/office/drawing/2014/main" id="{9FE6EFEF-6A41-4A2E-9EEE-5E427FBEB67B}"/>
              </a:ext>
            </a:extLst>
          </p:cNvPr>
          <p:cNvSpPr/>
          <p:nvPr/>
        </p:nvSpPr>
        <p:spPr>
          <a:xfrm>
            <a:off x="7210110" y="3013164"/>
            <a:ext cx="4010028" cy="360000"/>
          </a:xfrm>
          <a:prstGeom prst="notchedRightArrow">
            <a:avLst/>
          </a:prstGeom>
          <a:solidFill>
            <a:srgbClr val="C00000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Opstellen regionale visie warmte</a:t>
            </a:r>
          </a:p>
        </p:txBody>
      </p:sp>
      <p:sp>
        <p:nvSpPr>
          <p:cNvPr id="152" name="Rechthoek 151">
            <a:extLst>
              <a:ext uri="{FF2B5EF4-FFF2-40B4-BE49-F238E27FC236}">
                <a16:creationId xmlns:a16="http://schemas.microsoft.com/office/drawing/2014/main" id="{0017EEF0-6F2F-458D-9F51-85CF273C8609}"/>
              </a:ext>
            </a:extLst>
          </p:cNvPr>
          <p:cNvSpPr/>
          <p:nvPr/>
        </p:nvSpPr>
        <p:spPr>
          <a:xfrm>
            <a:off x="3719912" y="2665314"/>
            <a:ext cx="1584000" cy="28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Voorstel afwegingskader +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vervolgstappen</a:t>
            </a:r>
          </a:p>
        </p:txBody>
      </p:sp>
      <p:sp>
        <p:nvSpPr>
          <p:cNvPr id="151" name="Ovaal 150">
            <a:extLst>
              <a:ext uri="{FF2B5EF4-FFF2-40B4-BE49-F238E27FC236}">
                <a16:creationId xmlns:a16="http://schemas.microsoft.com/office/drawing/2014/main" id="{43E13C85-65DC-4358-AB5C-AE03AE85A2A8}"/>
              </a:ext>
            </a:extLst>
          </p:cNvPr>
          <p:cNvSpPr/>
          <p:nvPr/>
        </p:nvSpPr>
        <p:spPr>
          <a:xfrm>
            <a:off x="6987359" y="3044778"/>
            <a:ext cx="296773" cy="29677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684728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jdelijke aanduiding voor inhoud 4">
            <a:extLst>
              <a:ext uri="{FF2B5EF4-FFF2-40B4-BE49-F238E27FC236}">
                <a16:creationId xmlns:a16="http://schemas.microsoft.com/office/drawing/2014/main" id="{B37AC196-0741-42BE-B487-DC39ACB6DB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594030"/>
            <a:ext cx="9772649" cy="4926011"/>
          </a:xfrm>
        </p:spPr>
        <p:txBody>
          <a:bodyPr/>
          <a:lstStyle/>
          <a:p>
            <a:pPr marL="0" indent="0" algn="ctr">
              <a:buNone/>
            </a:pPr>
            <a:endParaRPr lang="nl-NL" sz="2400" dirty="0">
              <a:latin typeface="+mj-lt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BF1AD1D0-CB41-453A-BFA6-1FFB7BC8A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7224" y="296864"/>
            <a:ext cx="5768454" cy="468312"/>
          </a:xfrm>
        </p:spPr>
        <p:txBody>
          <a:bodyPr/>
          <a:lstStyle/>
          <a:p>
            <a:br>
              <a:rPr lang="nl-NL" dirty="0"/>
            </a:br>
            <a:r>
              <a:rPr lang="nl-NL" dirty="0"/>
              <a:t>RSW 1.0, Voorbereiding </a:t>
            </a:r>
            <a:r>
              <a:rPr lang="nl-NL" dirty="0" err="1"/>
              <a:t>Poho</a:t>
            </a:r>
            <a:r>
              <a:rPr lang="nl-NL" dirty="0"/>
              <a:t> 26-11</a:t>
            </a:r>
            <a:br>
              <a:rPr lang="nl-NL" dirty="0"/>
            </a:br>
            <a:endParaRPr lang="nl-NL" dirty="0"/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B4AC09C5-51B8-4604-8E21-B91C2C21F03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252182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jdelijke aanduiding voor inhoud 4">
            <a:extLst>
              <a:ext uri="{FF2B5EF4-FFF2-40B4-BE49-F238E27FC236}">
                <a16:creationId xmlns:a16="http://schemas.microsoft.com/office/drawing/2014/main" id="{B37AC196-0741-42BE-B487-DC39ACB6DB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594030"/>
            <a:ext cx="9772649" cy="4926011"/>
          </a:xfrm>
        </p:spPr>
        <p:txBody>
          <a:bodyPr/>
          <a:lstStyle/>
          <a:p>
            <a:pPr marL="0" indent="0" algn="ctr">
              <a:buNone/>
            </a:pPr>
            <a:endParaRPr lang="nl-NL" sz="2400" dirty="0">
              <a:latin typeface="+mj-lt"/>
            </a:endParaRPr>
          </a:p>
          <a:p>
            <a:pPr marL="0" indent="0" algn="ctr">
              <a:buNone/>
            </a:pPr>
            <a:r>
              <a:rPr lang="nl-NL" sz="2400" dirty="0">
                <a:latin typeface="+mj-lt"/>
              </a:rPr>
              <a:t>Wie heeft de Concept RES 1.0 al gevonden?</a:t>
            </a:r>
          </a:p>
          <a:p>
            <a:pPr marL="0" indent="0" algn="ctr">
              <a:buNone/>
            </a:pPr>
            <a:endParaRPr lang="nl-NL" sz="2400" dirty="0">
              <a:latin typeface="+mj-lt"/>
            </a:endParaRPr>
          </a:p>
          <a:p>
            <a:pPr marL="0" indent="0" algn="ctr">
              <a:buNone/>
            </a:pPr>
            <a:endParaRPr lang="nl-NL" sz="2400" dirty="0">
              <a:latin typeface="+mj-lt"/>
            </a:endParaRPr>
          </a:p>
          <a:p>
            <a:pPr marL="3590925" lvl="7" indent="-342900">
              <a:buFont typeface="Wingdings" panose="05000000000000000000" pitchFamily="2" charset="2"/>
              <a:buChar char="q"/>
            </a:pPr>
            <a:r>
              <a:rPr lang="nl-NL" sz="2200" dirty="0">
                <a:latin typeface="+mj-lt"/>
              </a:rPr>
              <a:t>Ik</a:t>
            </a:r>
          </a:p>
          <a:p>
            <a:pPr marL="3590925" lvl="7" indent="-342900">
              <a:buFont typeface="Wingdings" panose="05000000000000000000" pitchFamily="2" charset="2"/>
              <a:buChar char="q"/>
            </a:pPr>
            <a:r>
              <a:rPr lang="nl-NL" sz="2200" dirty="0">
                <a:latin typeface="+mj-lt"/>
              </a:rPr>
              <a:t>Ik niet</a:t>
            </a:r>
          </a:p>
          <a:p>
            <a:pPr marL="3590925" lvl="7" indent="-342900">
              <a:buFont typeface="Wingdings" panose="05000000000000000000" pitchFamily="2" charset="2"/>
              <a:buChar char="q"/>
            </a:pPr>
            <a:endParaRPr lang="nl-NL" sz="2200" dirty="0">
              <a:latin typeface="+mj-lt"/>
            </a:endParaRPr>
          </a:p>
          <a:p>
            <a:pPr marL="3590925" lvl="7" indent="-342900">
              <a:buFont typeface="Wingdings" panose="05000000000000000000" pitchFamily="2" charset="2"/>
              <a:buChar char="q"/>
            </a:pPr>
            <a:endParaRPr lang="nl-NL" sz="2200" dirty="0">
              <a:latin typeface="+mj-lt"/>
            </a:endParaRPr>
          </a:p>
          <a:p>
            <a:pPr marL="0" indent="0" algn="ctr">
              <a:buNone/>
            </a:pPr>
            <a:r>
              <a:rPr lang="nl-NL" sz="2200" dirty="0">
                <a:latin typeface="+mj-lt"/>
              </a:rPr>
              <a:t>www.energieregiomre.nl &gt; Waar staan we nu</a:t>
            </a:r>
            <a:endParaRPr lang="nl-NL" sz="2400" dirty="0">
              <a:latin typeface="+mj-lt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BF1AD1D0-CB41-453A-BFA6-1FFB7BC8A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7224" y="296864"/>
            <a:ext cx="5768454" cy="468312"/>
          </a:xfrm>
        </p:spPr>
        <p:txBody>
          <a:bodyPr/>
          <a:lstStyle/>
          <a:p>
            <a:r>
              <a:rPr lang="nl-NL" dirty="0"/>
              <a:t>Opzet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986CB3E-8239-4D5A-B7A9-B77AB8E76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2931" y="4860012"/>
            <a:ext cx="298929" cy="40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5013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9DD4497-DFD7-48F2-9A55-4493BFDB7A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33" b="19011"/>
          <a:stretch/>
        </p:blipFill>
        <p:spPr>
          <a:xfrm>
            <a:off x="0" y="1"/>
            <a:ext cx="12192000" cy="6378498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78C9E1D1-7877-4C31-8ED0-D43CD5100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7224" y="2932189"/>
            <a:ext cx="5768454" cy="468312"/>
          </a:xfrm>
        </p:spPr>
        <p:txBody>
          <a:bodyPr/>
          <a:lstStyle/>
          <a:p>
            <a:r>
              <a:rPr lang="nl-NL" dirty="0"/>
              <a:t>Concept RES 1.0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3889B5D9-F163-41C4-B547-A499260F3CFC}"/>
              </a:ext>
            </a:extLst>
          </p:cNvPr>
          <p:cNvSpPr txBox="1">
            <a:spLocks/>
          </p:cNvSpPr>
          <p:nvPr/>
        </p:nvSpPr>
        <p:spPr>
          <a:xfrm>
            <a:off x="3375102" y="2828111"/>
            <a:ext cx="1708180" cy="468312"/>
          </a:xfrm>
          <a:prstGeom prst="rect">
            <a:avLst/>
          </a:prstGeom>
          <a:noFill/>
          <a:ln>
            <a:noFill/>
          </a:ln>
        </p:spPr>
        <p:txBody>
          <a:bodyPr vert="horz" lIns="0" tIns="28800" rIns="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12000" dirty="0">
                <a:solidFill>
                  <a:schemeClr val="bg1"/>
                </a:solidFill>
              </a:rPr>
              <a:t>1.</a:t>
            </a:r>
          </a:p>
        </p:txBody>
      </p:sp>
    </p:spTree>
    <p:extLst>
      <p:ext uri="{BB962C8B-B14F-4D97-AF65-F5344CB8AC3E}">
        <p14:creationId xmlns:p14="http://schemas.microsoft.com/office/powerpoint/2010/main" val="26630614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jdelijke aanduiding voor inhoud 4">
            <a:extLst>
              <a:ext uri="{FF2B5EF4-FFF2-40B4-BE49-F238E27FC236}">
                <a16:creationId xmlns:a16="http://schemas.microsoft.com/office/drawing/2014/main" id="{B37AC196-0741-42BE-B487-DC39ACB6DB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594030"/>
            <a:ext cx="4638675" cy="4926011"/>
          </a:xfrm>
        </p:spPr>
        <p:txBody>
          <a:bodyPr/>
          <a:lstStyle/>
          <a:p>
            <a:pPr marL="0" indent="0">
              <a:buNone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Concept RES: </a:t>
            </a:r>
          </a:p>
          <a:p>
            <a:pPr marL="0" indent="0">
              <a:buNone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“In theorie voldoende warmte in de regio”</a:t>
            </a:r>
          </a:p>
          <a:p>
            <a:pPr marL="0" indent="0">
              <a:buNone/>
            </a:pPr>
            <a:endParaRPr lang="nl-NL" sz="18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BF1AD1D0-CB41-453A-BFA6-1FFB7BC8A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7224" y="296864"/>
            <a:ext cx="5768454" cy="468312"/>
          </a:xfrm>
        </p:spPr>
        <p:txBody>
          <a:bodyPr/>
          <a:lstStyle/>
          <a:p>
            <a:r>
              <a:rPr lang="nl-NL" dirty="0"/>
              <a:t>1. Concept RES 1.0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74FE760E-DEBB-43A4-9376-96D2B80151F8}"/>
              </a:ext>
            </a:extLst>
          </p:cNvPr>
          <p:cNvSpPr txBox="1"/>
          <p:nvPr/>
        </p:nvSpPr>
        <p:spPr>
          <a:xfrm>
            <a:off x="6011636" y="1511771"/>
            <a:ext cx="610144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Concept RES 1.0: </a:t>
            </a:r>
          </a:p>
          <a:p>
            <a:pPr marL="0" indent="0">
              <a:buNone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“Geen regio van overvloed”</a:t>
            </a:r>
          </a:p>
          <a:p>
            <a:pPr marL="0" indent="0">
              <a:buNone/>
            </a:pPr>
            <a:endParaRPr lang="nl-NL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1,5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TWh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aan elektrische (hulp)energie</a:t>
            </a:r>
          </a:p>
          <a:p>
            <a:pPr marL="0" indent="0">
              <a:buNone/>
            </a:pPr>
            <a:endParaRPr lang="nl-NL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Pijl: rechts 2">
            <a:extLst>
              <a:ext uri="{FF2B5EF4-FFF2-40B4-BE49-F238E27FC236}">
                <a16:creationId xmlns:a16="http://schemas.microsoft.com/office/drawing/2014/main" id="{64EB874E-631F-4BFD-BB99-E69527DD4904}"/>
              </a:ext>
            </a:extLst>
          </p:cNvPr>
          <p:cNvSpPr/>
          <p:nvPr/>
        </p:nvSpPr>
        <p:spPr>
          <a:xfrm>
            <a:off x="5081330" y="1848928"/>
            <a:ext cx="725214" cy="359218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51868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ballon: rechthoek 9">
            <a:extLst>
              <a:ext uri="{FF2B5EF4-FFF2-40B4-BE49-F238E27FC236}">
                <a16:creationId xmlns:a16="http://schemas.microsoft.com/office/drawing/2014/main" id="{19920765-2C34-4290-8735-775B19CD8932}"/>
              </a:ext>
            </a:extLst>
          </p:cNvPr>
          <p:cNvSpPr/>
          <p:nvPr/>
        </p:nvSpPr>
        <p:spPr>
          <a:xfrm flipH="1">
            <a:off x="6375916" y="2930576"/>
            <a:ext cx="4424497" cy="3201839"/>
          </a:xfrm>
          <a:prstGeom prst="wedgeRectCallout">
            <a:avLst>
              <a:gd name="adj1" fmla="val -30489"/>
              <a:gd name="adj2" fmla="val 6109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4" name="Tijdelijke aanduiding voor inhoud 4">
            <a:extLst>
              <a:ext uri="{FF2B5EF4-FFF2-40B4-BE49-F238E27FC236}">
                <a16:creationId xmlns:a16="http://schemas.microsoft.com/office/drawing/2014/main" id="{B37AC196-0741-42BE-B487-DC39ACB6DB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594030"/>
            <a:ext cx="4638675" cy="4926011"/>
          </a:xfrm>
        </p:spPr>
        <p:txBody>
          <a:bodyPr/>
          <a:lstStyle/>
          <a:p>
            <a:pPr marL="0" indent="0">
              <a:buNone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Concept RES: </a:t>
            </a:r>
          </a:p>
          <a:p>
            <a:pPr marL="0" indent="0">
              <a:buNone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“In theorie voldoende warmte in de regio”</a:t>
            </a:r>
          </a:p>
          <a:p>
            <a:pPr marL="0" indent="0">
              <a:buNone/>
            </a:pPr>
            <a:endParaRPr lang="nl-NL" sz="18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BF1AD1D0-CB41-453A-BFA6-1FFB7BC8A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7224" y="296864"/>
            <a:ext cx="5768454" cy="468312"/>
          </a:xfrm>
        </p:spPr>
        <p:txBody>
          <a:bodyPr/>
          <a:lstStyle/>
          <a:p>
            <a:r>
              <a:rPr lang="nl-NL" dirty="0"/>
              <a:t>1. Concept RES 1.0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74FE760E-DEBB-43A4-9376-96D2B80151F8}"/>
              </a:ext>
            </a:extLst>
          </p:cNvPr>
          <p:cNvSpPr txBox="1"/>
          <p:nvPr/>
        </p:nvSpPr>
        <p:spPr>
          <a:xfrm>
            <a:off x="6011636" y="1511771"/>
            <a:ext cx="610144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Concept RES 1.0: </a:t>
            </a:r>
          </a:p>
          <a:p>
            <a:pPr marL="0" indent="0">
              <a:buNone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“Geen regio van overvloed”</a:t>
            </a:r>
          </a:p>
          <a:p>
            <a:pPr marL="0" indent="0">
              <a:buNone/>
            </a:pPr>
            <a:endParaRPr lang="nl-NL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1,5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TWh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aan elektrische (hulp)energie</a:t>
            </a:r>
          </a:p>
          <a:p>
            <a:pPr marL="0" indent="0">
              <a:buNone/>
            </a:pPr>
            <a:endParaRPr lang="nl-NL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Pijl: rechts 2">
            <a:extLst>
              <a:ext uri="{FF2B5EF4-FFF2-40B4-BE49-F238E27FC236}">
                <a16:creationId xmlns:a16="http://schemas.microsoft.com/office/drawing/2014/main" id="{64EB874E-631F-4BFD-BB99-E69527DD4904}"/>
              </a:ext>
            </a:extLst>
          </p:cNvPr>
          <p:cNvSpPr/>
          <p:nvPr/>
        </p:nvSpPr>
        <p:spPr>
          <a:xfrm>
            <a:off x="5081330" y="1848928"/>
            <a:ext cx="725214" cy="359218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624AD653-9AFD-4721-9AC4-4C644E2B82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475"/>
          <a:stretch/>
        </p:blipFill>
        <p:spPr>
          <a:xfrm>
            <a:off x="6465857" y="2968051"/>
            <a:ext cx="4229625" cy="310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1116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jdelijke aanduiding voor inhoud 4">
            <a:extLst>
              <a:ext uri="{FF2B5EF4-FFF2-40B4-BE49-F238E27FC236}">
                <a16:creationId xmlns:a16="http://schemas.microsoft.com/office/drawing/2014/main" id="{B37AC196-0741-42BE-B487-DC39ACB6DB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594030"/>
            <a:ext cx="4638675" cy="4926011"/>
          </a:xfrm>
        </p:spPr>
        <p:txBody>
          <a:bodyPr/>
          <a:lstStyle/>
          <a:p>
            <a:pPr marL="0" indent="0">
              <a:buNone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Concept RES: </a:t>
            </a:r>
          </a:p>
          <a:p>
            <a:pPr marL="0" indent="0">
              <a:buNone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“In theorie voldoende warmte in de regio”</a:t>
            </a:r>
          </a:p>
          <a:p>
            <a:pPr marL="0" indent="0">
              <a:buNone/>
            </a:pPr>
            <a:endParaRPr lang="nl-NL" sz="18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BF1AD1D0-CB41-453A-BFA6-1FFB7BC8A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7224" y="296864"/>
            <a:ext cx="5768454" cy="468312"/>
          </a:xfrm>
        </p:spPr>
        <p:txBody>
          <a:bodyPr/>
          <a:lstStyle/>
          <a:p>
            <a:r>
              <a:rPr lang="nl-NL" dirty="0"/>
              <a:t>1. Concept RES 1.0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74FE760E-DEBB-43A4-9376-96D2B80151F8}"/>
              </a:ext>
            </a:extLst>
          </p:cNvPr>
          <p:cNvSpPr txBox="1"/>
          <p:nvPr/>
        </p:nvSpPr>
        <p:spPr>
          <a:xfrm>
            <a:off x="6011636" y="1511771"/>
            <a:ext cx="6101442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Concept RES 1.0: </a:t>
            </a:r>
          </a:p>
          <a:p>
            <a:pPr marL="0" indent="0">
              <a:buNone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“Geen regio van overvloed”</a:t>
            </a:r>
          </a:p>
          <a:p>
            <a:pPr marL="0" indent="0">
              <a:buNone/>
            </a:pPr>
            <a:endParaRPr lang="nl-NL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1,5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TWh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aan elektrische (hulp)energie</a:t>
            </a:r>
          </a:p>
          <a:p>
            <a:pPr marL="0" indent="0">
              <a:buNone/>
            </a:pPr>
            <a:endParaRPr lang="nl-NL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</a:rPr>
              <a:t>Doelstellingen RSW:</a:t>
            </a:r>
          </a:p>
          <a:p>
            <a:pPr marL="285750" indent="-285750">
              <a:buFontTx/>
              <a:buChar char="-"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Bovenlokale / regionale bronnen optimaal benutten;</a:t>
            </a:r>
          </a:p>
          <a:p>
            <a:pPr marL="285750" indent="-285750">
              <a:buFontTx/>
              <a:buChar char="-"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Desinvesteringen voorkomen;</a:t>
            </a:r>
          </a:p>
          <a:p>
            <a:pPr marL="285750" indent="-285750">
              <a:buFontTx/>
              <a:buChar char="-"/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</a:rPr>
              <a:t>Maatschappelijke kosten laag houden en daarbij rekening houden met inwoners en bedrijven in nabijgelegen gemeenten.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Pijl: rechts 2">
            <a:extLst>
              <a:ext uri="{FF2B5EF4-FFF2-40B4-BE49-F238E27FC236}">
                <a16:creationId xmlns:a16="http://schemas.microsoft.com/office/drawing/2014/main" id="{64EB874E-631F-4BFD-BB99-E69527DD4904}"/>
              </a:ext>
            </a:extLst>
          </p:cNvPr>
          <p:cNvSpPr/>
          <p:nvPr/>
        </p:nvSpPr>
        <p:spPr>
          <a:xfrm>
            <a:off x="5081330" y="1848928"/>
            <a:ext cx="725214" cy="359218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93317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jdelijke aanduiding voor inhoud 4">
            <a:extLst>
              <a:ext uri="{FF2B5EF4-FFF2-40B4-BE49-F238E27FC236}">
                <a16:creationId xmlns:a16="http://schemas.microsoft.com/office/drawing/2014/main" id="{B37AC196-0741-42BE-B487-DC39ACB6DB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594030"/>
            <a:ext cx="4638675" cy="4926011"/>
          </a:xfrm>
        </p:spPr>
        <p:txBody>
          <a:bodyPr/>
          <a:lstStyle/>
          <a:p>
            <a:pPr marL="0" indent="0">
              <a:buNone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Concept RES: </a:t>
            </a:r>
          </a:p>
          <a:p>
            <a:pPr marL="0" indent="0">
              <a:buNone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“In theorie voldoende warmte in de regio”</a:t>
            </a:r>
          </a:p>
          <a:p>
            <a:pPr marL="0" indent="0">
              <a:buNone/>
            </a:pPr>
            <a:endParaRPr lang="nl-NL" sz="18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BF1AD1D0-CB41-453A-BFA6-1FFB7BC8A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7224" y="296864"/>
            <a:ext cx="5768454" cy="468312"/>
          </a:xfrm>
        </p:spPr>
        <p:txBody>
          <a:bodyPr/>
          <a:lstStyle/>
          <a:p>
            <a:r>
              <a:rPr lang="nl-NL" dirty="0"/>
              <a:t>1. Concept RES 1.0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74FE760E-DEBB-43A4-9376-96D2B80151F8}"/>
              </a:ext>
            </a:extLst>
          </p:cNvPr>
          <p:cNvSpPr txBox="1"/>
          <p:nvPr/>
        </p:nvSpPr>
        <p:spPr>
          <a:xfrm>
            <a:off x="6011636" y="1511771"/>
            <a:ext cx="610144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Concept RES 1.0: </a:t>
            </a:r>
          </a:p>
          <a:p>
            <a:pPr marL="0" indent="0">
              <a:buNone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“Geen regio van overvloed”</a:t>
            </a:r>
          </a:p>
          <a:p>
            <a:pPr marL="0" indent="0">
              <a:buNone/>
            </a:pPr>
            <a:endParaRPr lang="nl-NL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1,5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TWh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aan elektrische (hulp)energie</a:t>
            </a:r>
          </a:p>
          <a:p>
            <a:pPr marL="0" indent="0">
              <a:buNone/>
            </a:pPr>
            <a:endParaRPr lang="nl-NL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</a:rPr>
              <a:t>Doelstellingen RSW:</a:t>
            </a:r>
          </a:p>
          <a:p>
            <a:pPr marL="285750" indent="-285750">
              <a:buFontTx/>
              <a:buChar char="-"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Bovenlokale / regionale bronnen optimaal benutten;</a:t>
            </a:r>
          </a:p>
          <a:p>
            <a:pPr marL="285750" indent="-285750">
              <a:buFontTx/>
              <a:buChar char="-"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Desinvesteringen voorkomen;</a:t>
            </a:r>
          </a:p>
          <a:p>
            <a:pPr marL="285750" indent="-285750">
              <a:buFontTx/>
              <a:buChar char="-"/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</a:rPr>
              <a:t>Maatschappelijke kosten laag houden en daarbij rekening houden met inwoners en bedrijven in nabijgelegen gemeenten.</a:t>
            </a:r>
          </a:p>
          <a:p>
            <a:pPr marL="285750" indent="-285750">
              <a:buFontTx/>
              <a:buChar char="-"/>
            </a:pP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</a:rPr>
              <a:t>Producten RSW: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Actueel informatieplatform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</a:rPr>
              <a:t>Regionaal afwegingskader</a:t>
            </a:r>
          </a:p>
          <a:p>
            <a:pPr marL="342900" indent="-342900">
              <a:buFont typeface="+mj-lt"/>
              <a:buAutoNum type="arabicPeriod"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Kennis- en leerprogramma</a:t>
            </a:r>
          </a:p>
        </p:txBody>
      </p:sp>
      <p:sp>
        <p:nvSpPr>
          <p:cNvPr id="3" name="Pijl: rechts 2">
            <a:extLst>
              <a:ext uri="{FF2B5EF4-FFF2-40B4-BE49-F238E27FC236}">
                <a16:creationId xmlns:a16="http://schemas.microsoft.com/office/drawing/2014/main" id="{64EB874E-631F-4BFD-BB99-E69527DD4904}"/>
              </a:ext>
            </a:extLst>
          </p:cNvPr>
          <p:cNvSpPr/>
          <p:nvPr/>
        </p:nvSpPr>
        <p:spPr>
          <a:xfrm>
            <a:off x="5081330" y="1848928"/>
            <a:ext cx="725214" cy="359218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55493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BF1AD1D0-CB41-453A-BFA6-1FFB7BC8A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7224" y="296864"/>
            <a:ext cx="5768454" cy="468312"/>
          </a:xfrm>
        </p:spPr>
        <p:txBody>
          <a:bodyPr/>
          <a:lstStyle/>
          <a:p>
            <a:r>
              <a:rPr lang="nl-NL" dirty="0"/>
              <a:t>1. Concept RES 1.0</a:t>
            </a:r>
          </a:p>
        </p:txBody>
      </p:sp>
      <p:graphicFrame>
        <p:nvGraphicFramePr>
          <p:cNvPr id="2" name="Tabel 2">
            <a:extLst>
              <a:ext uri="{FF2B5EF4-FFF2-40B4-BE49-F238E27FC236}">
                <a16:creationId xmlns:a16="http://schemas.microsoft.com/office/drawing/2014/main" id="{3C051EA9-9C28-4F74-AE75-2BF658B5AF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4054084"/>
              </p:ext>
            </p:extLst>
          </p:nvPr>
        </p:nvGraphicFramePr>
        <p:xfrm>
          <a:off x="1579411" y="850299"/>
          <a:ext cx="9024079" cy="5410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13417">
                  <a:extLst>
                    <a:ext uri="{9D8B030D-6E8A-4147-A177-3AD203B41FA5}">
                      <a16:colId xmlns:a16="http://schemas.microsoft.com/office/drawing/2014/main" val="3715127114"/>
                    </a:ext>
                  </a:extLst>
                </a:gridCol>
                <a:gridCol w="742013">
                  <a:extLst>
                    <a:ext uri="{9D8B030D-6E8A-4147-A177-3AD203B41FA5}">
                      <a16:colId xmlns:a16="http://schemas.microsoft.com/office/drawing/2014/main" val="3757996873"/>
                    </a:ext>
                  </a:extLst>
                </a:gridCol>
                <a:gridCol w="2405921">
                  <a:extLst>
                    <a:ext uri="{9D8B030D-6E8A-4147-A177-3AD203B41FA5}">
                      <a16:colId xmlns:a16="http://schemas.microsoft.com/office/drawing/2014/main" val="635542722"/>
                    </a:ext>
                  </a:extLst>
                </a:gridCol>
                <a:gridCol w="3462728">
                  <a:extLst>
                    <a:ext uri="{9D8B030D-6E8A-4147-A177-3AD203B41FA5}">
                      <a16:colId xmlns:a16="http://schemas.microsoft.com/office/drawing/2014/main" val="41159613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nl-NL" sz="140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nl-NL" sz="14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Boven-lokaal</a:t>
                      </a:r>
                      <a:r>
                        <a:rPr lang="nl-NL" sz="14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?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nl-NL" sz="14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Potentie MRE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nl-NL" sz="14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Bovenlokale vraagstuk(ken)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4347856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nl-NL" sz="1400" dirty="0">
                          <a:effectLst/>
                        </a:rPr>
                        <a:t>3.1 Collectieve technieken</a:t>
                      </a:r>
                      <a:endParaRPr lang="nl-N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55009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nl-NL" sz="1400" dirty="0"/>
                        <a:t>Restwarmte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nl-NL" sz="1400" dirty="0" err="1"/>
                        <a:t>Aquathermie</a:t>
                      </a:r>
                      <a:endParaRPr lang="nl-NL" sz="1400" dirty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nl-NL" sz="1400" dirty="0" err="1"/>
                        <a:t>Zonthermie</a:t>
                      </a:r>
                      <a:endParaRPr lang="nl-NL" sz="1400" dirty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nl-NL" sz="1400" dirty="0"/>
                        <a:t>Biomassa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nl-NL" sz="1400" dirty="0"/>
                        <a:t>Warmte Koude Opslag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nl-NL" sz="1400" dirty="0"/>
                        <a:t>Geothermie</a:t>
                      </a:r>
                      <a:endParaRPr lang="nl-NL" sz="14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>
                          <a:solidFill>
                            <a:srgbClr val="233C59"/>
                          </a:solidFill>
                        </a:rPr>
                        <a:t>Ja</a:t>
                      </a:r>
                    </a:p>
                    <a:p>
                      <a:r>
                        <a:rPr lang="nl-NL" sz="1400" dirty="0">
                          <a:solidFill>
                            <a:srgbClr val="233C59"/>
                          </a:solidFill>
                        </a:rPr>
                        <a:t>Ja</a:t>
                      </a:r>
                    </a:p>
                    <a:p>
                      <a:r>
                        <a:rPr lang="nl-NL" sz="1400" dirty="0">
                          <a:solidFill>
                            <a:srgbClr val="233C59"/>
                          </a:solidFill>
                        </a:rPr>
                        <a:t>Nee</a:t>
                      </a:r>
                    </a:p>
                    <a:p>
                      <a:r>
                        <a:rPr lang="nl-NL" sz="1400" dirty="0">
                          <a:solidFill>
                            <a:srgbClr val="233C59"/>
                          </a:solidFill>
                        </a:rPr>
                        <a:t>Ja</a:t>
                      </a:r>
                    </a:p>
                    <a:p>
                      <a:r>
                        <a:rPr lang="nl-NL" sz="1400" dirty="0">
                          <a:solidFill>
                            <a:srgbClr val="233C59"/>
                          </a:solidFill>
                        </a:rPr>
                        <a:t>Nee</a:t>
                      </a:r>
                    </a:p>
                    <a:p>
                      <a:r>
                        <a:rPr lang="nl-NL" sz="1400" dirty="0">
                          <a:solidFill>
                            <a:srgbClr val="233C59"/>
                          </a:solidFill>
                        </a:rPr>
                        <a:t>Ja</a:t>
                      </a:r>
                      <a:endParaRPr lang="nl-NL" sz="1400" dirty="0">
                        <a:solidFill>
                          <a:srgbClr val="233C59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>
                          <a:solidFill>
                            <a:srgbClr val="233C59"/>
                          </a:solidFill>
                        </a:rPr>
                        <a:t>2,5 PJ (LT) en 0,7 PJ (HT)</a:t>
                      </a:r>
                    </a:p>
                    <a:p>
                      <a:r>
                        <a:rPr lang="nl-NL" sz="1400" dirty="0">
                          <a:solidFill>
                            <a:srgbClr val="233C59"/>
                          </a:solidFill>
                        </a:rPr>
                        <a:t>onbekend</a:t>
                      </a:r>
                    </a:p>
                    <a:p>
                      <a:r>
                        <a:rPr lang="nl-NL" sz="1400" dirty="0">
                          <a:solidFill>
                            <a:srgbClr val="233C59"/>
                          </a:solidFill>
                        </a:rPr>
                        <a:t>6,4 PJ (land) en 10,4 PJ (daken)</a:t>
                      </a:r>
                    </a:p>
                    <a:p>
                      <a:r>
                        <a:rPr lang="nl-NL" sz="1400" dirty="0">
                          <a:solidFill>
                            <a:srgbClr val="233C59"/>
                          </a:solidFill>
                        </a:rPr>
                        <a:t>3,2 PJ (biogas)</a:t>
                      </a:r>
                    </a:p>
                    <a:p>
                      <a:r>
                        <a:rPr lang="nl-NL" sz="1400" dirty="0">
                          <a:solidFill>
                            <a:srgbClr val="233C59"/>
                          </a:solidFill>
                        </a:rPr>
                        <a:t>12,4 PJ</a:t>
                      </a:r>
                    </a:p>
                    <a:p>
                      <a:r>
                        <a:rPr lang="nl-NL" sz="1400" dirty="0">
                          <a:solidFill>
                            <a:srgbClr val="233C59"/>
                          </a:solidFill>
                        </a:rPr>
                        <a:t>11 PJ (ondiep)</a:t>
                      </a:r>
                      <a:endParaRPr lang="nl-NL" sz="1400" dirty="0">
                        <a:solidFill>
                          <a:srgbClr val="233C59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Onderzoek uitkoppeling, verdelingsvraagstuk</a:t>
                      </a:r>
                    </a:p>
                    <a:p>
                      <a:r>
                        <a:rPr lang="nl-NL" sz="1400" dirty="0"/>
                        <a:t>Minimale afstand t.b.v. regeneratie?</a:t>
                      </a:r>
                    </a:p>
                    <a:p>
                      <a:r>
                        <a:rPr lang="nl-NL" sz="1400" dirty="0"/>
                        <a:t>Alternatief voor netverzwaring?</a:t>
                      </a:r>
                    </a:p>
                    <a:p>
                      <a:r>
                        <a:rPr lang="nl-NL" sz="1400" dirty="0"/>
                        <a:t>Koppelen stakeholders, verdelingsvraagstuk</a:t>
                      </a:r>
                    </a:p>
                    <a:p>
                      <a:r>
                        <a:rPr lang="nl-NL" sz="1400" dirty="0"/>
                        <a:t>Restricties omgevingsverordening PNB</a:t>
                      </a:r>
                    </a:p>
                    <a:p>
                      <a:r>
                        <a:rPr lang="nl-NL" sz="1400" dirty="0"/>
                        <a:t>Verdelingsvraagstuk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07368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nl-NL" sz="1400" dirty="0"/>
                        <a:t>3.2 Individuele oplossingen</a:t>
                      </a:r>
                      <a:endParaRPr lang="nl-NL" sz="14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75198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nl-NL" sz="1400" dirty="0"/>
                        <a:t>Warmtepomp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nl-NL" sz="1400" dirty="0"/>
                        <a:t>Biomassa ketel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nl-NL" sz="1400" dirty="0"/>
                        <a:t>Infraroodpanelen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nl-NL" sz="1400" dirty="0"/>
                        <a:t>Groen gas of hybride ketel</a:t>
                      </a:r>
                      <a:endParaRPr lang="nl-NL" sz="14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Nee</a:t>
                      </a:r>
                    </a:p>
                    <a:p>
                      <a:r>
                        <a:rPr lang="nl-NL" sz="1400" dirty="0"/>
                        <a:t>Nee</a:t>
                      </a:r>
                    </a:p>
                    <a:p>
                      <a:r>
                        <a:rPr lang="nl-NL" sz="1400" dirty="0"/>
                        <a:t>Nee</a:t>
                      </a:r>
                    </a:p>
                    <a:p>
                      <a:r>
                        <a:rPr lang="nl-NL" sz="1400" dirty="0"/>
                        <a:t>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Opwekking en netverzwaring</a:t>
                      </a:r>
                    </a:p>
                    <a:p>
                      <a:r>
                        <a:rPr lang="nl-NL" sz="1400" dirty="0"/>
                        <a:t>(emissies)</a:t>
                      </a:r>
                    </a:p>
                    <a:p>
                      <a:r>
                        <a:rPr lang="nl-NL" sz="1400" dirty="0"/>
                        <a:t>Opwekking en netverzwaring</a:t>
                      </a:r>
                    </a:p>
                    <a:p>
                      <a:r>
                        <a:rPr lang="nl-NL" sz="1400" dirty="0"/>
                        <a:t>Verdelingsvraagstuk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87959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nl-NL" sz="1400" dirty="0"/>
                        <a:t>3.3 Innovaties:</a:t>
                      </a:r>
                      <a:endParaRPr lang="nl-NL" sz="14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52922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nl-NL" sz="1400" dirty="0"/>
                        <a:t>Waterstof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nl-NL" sz="1400" dirty="0"/>
                        <a:t>Warmtebatterij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nl-NL" sz="1400" dirty="0" err="1"/>
                        <a:t>Metalfuels</a:t>
                      </a:r>
                      <a:endParaRPr lang="nl-NL" sz="1400" dirty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nl-NL" sz="1400" dirty="0"/>
                        <a:t>Asfaltwarmte</a:t>
                      </a:r>
                      <a:endParaRPr lang="nl-NL" sz="14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Ja</a:t>
                      </a:r>
                    </a:p>
                    <a:p>
                      <a:r>
                        <a:rPr lang="nl-NL" sz="1400" dirty="0"/>
                        <a:t>Nee</a:t>
                      </a:r>
                    </a:p>
                    <a:p>
                      <a:r>
                        <a:rPr lang="nl-NL" sz="1400" dirty="0"/>
                        <a:t>Ja</a:t>
                      </a:r>
                    </a:p>
                    <a:p>
                      <a:r>
                        <a:rPr lang="nl-NL" sz="1400" dirty="0"/>
                        <a:t>Nee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Alternatief voor netverzwaring, koppelen stakeholders, verdelingsvraagstuk</a:t>
                      </a:r>
                    </a:p>
                    <a:p>
                      <a:endParaRPr lang="nl-NL" sz="1400" dirty="0"/>
                    </a:p>
                    <a:p>
                      <a:r>
                        <a:rPr lang="nl-NL" sz="1400" dirty="0"/>
                        <a:t>Combinatie met wegenonderhoud RWS/PNB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49093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dirty="0"/>
                        <a:t>3.4 Infrastructuur: gas-, elektriciteit- en warmtenetten</a:t>
                      </a:r>
                      <a:endParaRPr lang="nl-NL" sz="14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Onderhoud, uitbreiding, aanleg, uitfasering</a:t>
                      </a:r>
                      <a:br>
                        <a:rPr lang="nl-NL" sz="1400" dirty="0"/>
                      </a:br>
                      <a:r>
                        <a:rPr lang="nl-NL" sz="1400" dirty="0"/>
                        <a:t>Piekvermogen, (</a:t>
                      </a:r>
                      <a:r>
                        <a:rPr lang="nl-NL" sz="1400" dirty="0" err="1"/>
                        <a:t>seizoens</a:t>
                      </a:r>
                      <a:r>
                        <a:rPr lang="nl-NL" sz="1400" dirty="0"/>
                        <a:t>)opslag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38961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695578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RES2020">
      <a:dk1>
        <a:srgbClr val="233C59"/>
      </a:dk1>
      <a:lt1>
        <a:srgbClr val="FFFFFF"/>
      </a:lt1>
      <a:dk2>
        <a:srgbClr val="1D344D"/>
      </a:dk2>
      <a:lt2>
        <a:srgbClr val="E3F3F3"/>
      </a:lt2>
      <a:accent1>
        <a:srgbClr val="007B9B"/>
      </a:accent1>
      <a:accent2>
        <a:srgbClr val="A8D8D8"/>
      </a:accent2>
      <a:accent3>
        <a:srgbClr val="82CAC9"/>
      </a:accent3>
      <a:accent4>
        <a:srgbClr val="C8E6E5"/>
      </a:accent4>
      <a:accent5>
        <a:srgbClr val="FFC000"/>
      </a:accent5>
      <a:accent6>
        <a:srgbClr val="FEE599"/>
      </a:accent6>
      <a:hlink>
        <a:srgbClr val="0563C1"/>
      </a:hlink>
      <a:folHlink>
        <a:srgbClr val="954F72"/>
      </a:folHlink>
    </a:clrScheme>
    <a:fontScheme name="ArboTechniek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RES2020_basispresentatie" id="{800602F8-E6C0-F842-8C04-2616CDCEE321}" vid="{549828B0-ACAE-AD4B-8D30-EC3F4BE743D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Kantoorthema</Template>
  <TotalTime>4618</TotalTime>
  <Words>1469</Words>
  <Application>Microsoft Office PowerPoint</Application>
  <PresentationFormat>Breedbeeld</PresentationFormat>
  <Paragraphs>385</Paragraphs>
  <Slides>28</Slides>
  <Notes>2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0</vt:i4>
      </vt:variant>
      <vt:variant>
        <vt:lpstr>Diatitels</vt:lpstr>
      </vt:variant>
      <vt:variant>
        <vt:i4>28</vt:i4>
      </vt:variant>
    </vt:vector>
  </HeadingPairs>
  <TitlesOfParts>
    <vt:vector size="34" baseType="lpstr">
      <vt:lpstr>Arial</vt:lpstr>
      <vt:lpstr>Calibri Light</vt:lpstr>
      <vt:lpstr>Calibri</vt:lpstr>
      <vt:lpstr>Wingdings</vt:lpstr>
      <vt:lpstr>Open Sans Light</vt:lpstr>
      <vt:lpstr>Kantoorthema</vt:lpstr>
      <vt:lpstr>RES werkgroep Warmte</vt:lpstr>
      <vt:lpstr>Opzet</vt:lpstr>
      <vt:lpstr>Opzet</vt:lpstr>
      <vt:lpstr>Concept RES 1.0</vt:lpstr>
      <vt:lpstr>1. Concept RES 1.0</vt:lpstr>
      <vt:lpstr>1. Concept RES 1.0</vt:lpstr>
      <vt:lpstr>1. Concept RES 1.0</vt:lpstr>
      <vt:lpstr>1. Concept RES 1.0</vt:lpstr>
      <vt:lpstr>1. Concept RES 1.0</vt:lpstr>
      <vt:lpstr>1. Concept RES 1.0</vt:lpstr>
      <vt:lpstr>1. Concept RES 1.0</vt:lpstr>
      <vt:lpstr>1. Concept RES 1.0</vt:lpstr>
      <vt:lpstr>1. Concept RES 1.0</vt:lpstr>
      <vt:lpstr>1. Concept RES 1.0</vt:lpstr>
      <vt:lpstr>1. Concept RES 1.0</vt:lpstr>
      <vt:lpstr>1. Concept RES 1.0</vt:lpstr>
      <vt:lpstr>1. Concept RES 1.0</vt:lpstr>
      <vt:lpstr>RSW en TVW’s</vt:lpstr>
      <vt:lpstr>Voortgang TWVs in de regio MRE</vt:lpstr>
      <vt:lpstr>Gaat u wijken aanwijzen om voor 2030 aardgasvrij te maken?</vt:lpstr>
      <vt:lpstr>Landschap ondersteuning gemeenten</vt:lpstr>
      <vt:lpstr>2. RES en TVW’s</vt:lpstr>
      <vt:lpstr>2. RES en TVW’s</vt:lpstr>
      <vt:lpstr>2. RES en TVW’s</vt:lpstr>
      <vt:lpstr>Vooruitblik</vt:lpstr>
      <vt:lpstr>Online platform</vt:lpstr>
      <vt:lpstr>Tijdlijn 2021 RES 1.0  </vt:lpstr>
      <vt:lpstr> RSW 1.0, Voorbereiding Poho 26-11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subject/>
  <dc:creator>Jorgen Bijsterveld | Groep5700</dc:creator>
  <cp:keywords/>
  <dc:description/>
  <cp:lastModifiedBy>Bas Driessen</cp:lastModifiedBy>
  <cp:revision>26</cp:revision>
  <dcterms:created xsi:type="dcterms:W3CDTF">2020-05-26T10:27:01Z</dcterms:created>
  <dcterms:modified xsi:type="dcterms:W3CDTF">2021-04-28T20:19:02Z</dcterms:modified>
  <cp:category/>
</cp:coreProperties>
</file>